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Default Extension="gif" ContentType="image/gif"/>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Lst>
  <p:notesMasterIdLst>
    <p:notesMasterId r:id="rId2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73" r:id="rId22"/>
    <p:sldId id="274" r:id="rId23"/>
    <p:sldId id="269" r:id="rId24"/>
    <p:sldId id="270" r:id="rId25"/>
    <p:sldId id="271" r:id="rId26"/>
    <p:sldId id="275" r:id="rId27"/>
  </p:sldIdLst>
  <p:sldSz cx="10080625" cy="7559675"/>
  <p:notesSz cx="7772400" cy="10058400"/>
  <p:defaultTextStyle>
    <a:defPPr>
      <a:defRPr lang="en-GB"/>
    </a:defPPr>
    <a:lvl1pPr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n-ea"/>
        <a:cs typeface="+mn-cs"/>
      </a:defRPr>
    </a:lvl1pPr>
    <a:lvl2pPr marL="742950" indent="-28575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n-ea"/>
        <a:cs typeface="+mn-cs"/>
      </a:defRPr>
    </a:lvl2pPr>
    <a:lvl3pPr marL="11430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n-ea"/>
        <a:cs typeface="+mn-cs"/>
      </a:defRPr>
    </a:lvl3pPr>
    <a:lvl4pPr marL="16002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n-ea"/>
        <a:cs typeface="+mn-cs"/>
      </a:defRPr>
    </a:lvl4pPr>
    <a:lvl5pPr marL="20574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n-ea"/>
        <a:cs typeface="+mn-cs"/>
      </a:defRPr>
    </a:lvl5pPr>
    <a:lvl6pPr marL="2286000" algn="l" defTabSz="914400" rtl="0" eaLnBrk="1" latinLnBrk="0" hangingPunct="1">
      <a:defRPr kern="1200">
        <a:solidFill>
          <a:schemeClr val="bg1"/>
        </a:solidFill>
        <a:latin typeface="Arial" charset="0"/>
        <a:ea typeface="+mn-ea"/>
        <a:cs typeface="+mn-cs"/>
      </a:defRPr>
    </a:lvl6pPr>
    <a:lvl7pPr marL="2743200" algn="l" defTabSz="914400" rtl="0" eaLnBrk="1" latinLnBrk="0" hangingPunct="1">
      <a:defRPr kern="1200">
        <a:solidFill>
          <a:schemeClr val="bg1"/>
        </a:solidFill>
        <a:latin typeface="Arial" charset="0"/>
        <a:ea typeface="+mn-ea"/>
        <a:cs typeface="+mn-cs"/>
      </a:defRPr>
    </a:lvl7pPr>
    <a:lvl8pPr marL="3200400" algn="l" defTabSz="914400" rtl="0" eaLnBrk="1" latinLnBrk="0" hangingPunct="1">
      <a:defRPr kern="1200">
        <a:solidFill>
          <a:schemeClr val="bg1"/>
        </a:solidFill>
        <a:latin typeface="Arial" charset="0"/>
        <a:ea typeface="+mn-ea"/>
        <a:cs typeface="+mn-cs"/>
      </a:defRPr>
    </a:lvl8pPr>
    <a:lvl9pPr marL="3657600" algn="l" defTabSz="914400" rtl="0" eaLnBrk="1" latinLnBrk="0" hangingPunct="1">
      <a:defRPr kern="1200">
        <a:solidFill>
          <a:schemeClr val="bg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206"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7" name="AutoShape 1"/>
          <p:cNvSpPr>
            <a:spLocks noChangeArrowheads="1"/>
          </p:cNvSpPr>
          <p:nvPr/>
        </p:nvSpPr>
        <p:spPr bwMode="auto">
          <a:xfrm>
            <a:off x="0" y="0"/>
            <a:ext cx="7772400" cy="10058400"/>
          </a:xfrm>
          <a:prstGeom prst="roundRect">
            <a:avLst>
              <a:gd name="adj" fmla="val 19"/>
            </a:avLst>
          </a:prstGeom>
          <a:solidFill>
            <a:srgbClr val="FFFFFF"/>
          </a:solidFill>
          <a:ln w="9360">
            <a:noFill/>
            <a:miter lim="800000"/>
            <a:headEnd/>
            <a:tailEnd/>
          </a:ln>
          <a:effectLst/>
        </p:spPr>
        <p:txBody>
          <a:bodyPr wrap="none" anchor="ctr"/>
          <a:lstStyle/>
          <a:p>
            <a:endParaRPr lang="en-US"/>
          </a:p>
        </p:txBody>
      </p:sp>
      <p:sp>
        <p:nvSpPr>
          <p:cNvPr id="9218" name="Rectangle 2"/>
          <p:cNvSpPr>
            <a:spLocks noGrp="1" noChangeArrowheads="1"/>
          </p:cNvSpPr>
          <p:nvPr>
            <p:ph type="sldImg"/>
          </p:nvPr>
        </p:nvSpPr>
        <p:spPr bwMode="auto">
          <a:xfrm>
            <a:off x="1138238" y="763588"/>
            <a:ext cx="5492750" cy="3768725"/>
          </a:xfrm>
          <a:prstGeom prst="rect">
            <a:avLst/>
          </a:prstGeom>
          <a:noFill/>
          <a:ln w="9525">
            <a:noFill/>
            <a:round/>
            <a:headEnd/>
            <a:tailEnd/>
          </a:ln>
          <a:effectLst/>
        </p:spPr>
      </p:sp>
      <p:sp>
        <p:nvSpPr>
          <p:cNvPr id="9219" name="Rectangle 3"/>
          <p:cNvSpPr>
            <a:spLocks noGrp="1" noChangeArrowheads="1"/>
          </p:cNvSpPr>
          <p:nvPr>
            <p:ph type="body"/>
          </p:nvPr>
        </p:nvSpPr>
        <p:spPr bwMode="auto">
          <a:xfrm>
            <a:off x="777875" y="4776788"/>
            <a:ext cx="6215063" cy="452278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
        <p:nvSpPr>
          <p:cNvPr id="9220" name="Rectangle 4"/>
          <p:cNvSpPr>
            <a:spLocks noGrp="1" noChangeArrowheads="1"/>
          </p:cNvSpPr>
          <p:nvPr>
            <p:ph type="hdr"/>
          </p:nvPr>
        </p:nvSpPr>
        <p:spPr bwMode="auto">
          <a:xfrm>
            <a:off x="0" y="0"/>
            <a:ext cx="3370263" cy="5000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buClrTx/>
              <a:buFontTx/>
              <a:buNone/>
              <a:tabLst>
                <a:tab pos="723900" algn="l"/>
                <a:tab pos="1447800" algn="l"/>
                <a:tab pos="2171700" algn="l"/>
                <a:tab pos="2895600" algn="l"/>
              </a:tabLst>
              <a:defRPr sz="1400">
                <a:solidFill>
                  <a:srgbClr val="000000"/>
                </a:solidFill>
                <a:latin typeface="Times New Roman" pitchFamily="16" charset="0"/>
                <a:ea typeface="DejaVu Sans" charset="0"/>
                <a:cs typeface="DejaVu Sans" charset="0"/>
              </a:defRPr>
            </a:lvl1pPr>
          </a:lstStyle>
          <a:p>
            <a:endParaRPr lang="en-US"/>
          </a:p>
        </p:txBody>
      </p:sp>
      <p:sp>
        <p:nvSpPr>
          <p:cNvPr id="9221" name="Rectangle 5"/>
          <p:cNvSpPr>
            <a:spLocks noGrp="1" noChangeArrowheads="1"/>
          </p:cNvSpPr>
          <p:nvPr>
            <p:ph type="dt"/>
          </p:nvPr>
        </p:nvSpPr>
        <p:spPr bwMode="auto">
          <a:xfrm>
            <a:off x="4398963" y="0"/>
            <a:ext cx="3370262" cy="5000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buClrTx/>
              <a:buFontTx/>
              <a:buNone/>
              <a:tabLst>
                <a:tab pos="723900" algn="l"/>
                <a:tab pos="1447800" algn="l"/>
                <a:tab pos="2171700" algn="l"/>
                <a:tab pos="2895600" algn="l"/>
              </a:tabLst>
              <a:defRPr sz="1400">
                <a:solidFill>
                  <a:srgbClr val="000000"/>
                </a:solidFill>
                <a:latin typeface="Times New Roman" pitchFamily="16" charset="0"/>
                <a:ea typeface="DejaVu Sans" charset="0"/>
                <a:cs typeface="DejaVu Sans" charset="0"/>
              </a:defRPr>
            </a:lvl1pPr>
          </a:lstStyle>
          <a:p>
            <a:endParaRPr lang="en-US"/>
          </a:p>
        </p:txBody>
      </p:sp>
      <p:sp>
        <p:nvSpPr>
          <p:cNvPr id="9222" name="Rectangle 6"/>
          <p:cNvSpPr>
            <a:spLocks noGrp="1" noChangeArrowheads="1"/>
          </p:cNvSpPr>
          <p:nvPr>
            <p:ph type="ftr"/>
          </p:nvPr>
        </p:nvSpPr>
        <p:spPr bwMode="auto">
          <a:xfrm>
            <a:off x="0" y="9555163"/>
            <a:ext cx="3370263" cy="500062"/>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buClrTx/>
              <a:buFontTx/>
              <a:buNone/>
              <a:tabLst>
                <a:tab pos="723900" algn="l"/>
                <a:tab pos="1447800" algn="l"/>
                <a:tab pos="2171700" algn="l"/>
                <a:tab pos="2895600" algn="l"/>
              </a:tabLst>
              <a:defRPr sz="1400">
                <a:solidFill>
                  <a:srgbClr val="000000"/>
                </a:solidFill>
                <a:latin typeface="Times New Roman" pitchFamily="16" charset="0"/>
                <a:ea typeface="DejaVu Sans" charset="0"/>
                <a:cs typeface="DejaVu Sans" charset="0"/>
              </a:defRPr>
            </a:lvl1pPr>
          </a:lstStyle>
          <a:p>
            <a:endParaRPr lang="en-US"/>
          </a:p>
        </p:txBody>
      </p:sp>
      <p:sp>
        <p:nvSpPr>
          <p:cNvPr id="9223" name="Rectangle 7"/>
          <p:cNvSpPr>
            <a:spLocks noGrp="1" noChangeArrowheads="1"/>
          </p:cNvSpPr>
          <p:nvPr>
            <p:ph type="sldNum"/>
          </p:nvPr>
        </p:nvSpPr>
        <p:spPr bwMode="auto">
          <a:xfrm>
            <a:off x="4398963" y="9555163"/>
            <a:ext cx="3370262" cy="500062"/>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buClrTx/>
              <a:buFontTx/>
              <a:buNone/>
              <a:tabLst>
                <a:tab pos="723900" algn="l"/>
                <a:tab pos="1447800" algn="l"/>
                <a:tab pos="2171700" algn="l"/>
                <a:tab pos="2895600" algn="l"/>
              </a:tabLst>
              <a:defRPr sz="1400">
                <a:solidFill>
                  <a:srgbClr val="000000"/>
                </a:solidFill>
                <a:latin typeface="Times New Roman" pitchFamily="16" charset="0"/>
                <a:ea typeface="DejaVu Sans" charset="0"/>
                <a:cs typeface="DejaVu Sans" charset="0"/>
              </a:defRPr>
            </a:lvl1pPr>
          </a:lstStyle>
          <a:p>
            <a:fld id="{DE7BD5FF-A562-4129-98AD-12C6499F03AD}"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0E295108-6B82-4EAD-A64A-09EE033CAED1}" type="slidenum">
              <a:rPr lang="en-US"/>
              <a:pPr/>
              <a:t>1</a:t>
            </a:fld>
            <a:endParaRPr lang="en-US"/>
          </a:p>
        </p:txBody>
      </p:sp>
      <p:sp>
        <p:nvSpPr>
          <p:cNvPr id="26625" name="Rectangle 1"/>
          <p:cNvSpPr txBox="1">
            <a:spLocks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6626" name="Rectangle 2"/>
          <p:cNvSpPr txBox="1">
            <a:spLocks noChangeArrowheads="1"/>
          </p:cNvSpPr>
          <p:nvPr>
            <p:ph type="body" idx="1"/>
          </p:nvPr>
        </p:nvSpPr>
        <p:spPr bwMode="auto">
          <a:xfrm>
            <a:off x="777875" y="4776788"/>
            <a:ext cx="6216650"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C2EA49F4-B785-4CC0-ABD3-EDD15064BFBE}" type="slidenum">
              <a:rPr lang="en-US"/>
              <a:pPr/>
              <a:t>10</a:t>
            </a:fld>
            <a:endParaRPr lang="en-US"/>
          </a:p>
        </p:txBody>
      </p:sp>
      <p:sp>
        <p:nvSpPr>
          <p:cNvPr id="35841" name="Rectangle 1"/>
          <p:cNvSpPr txBox="1">
            <a:spLocks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35842" name="Rectangle 2"/>
          <p:cNvSpPr txBox="1">
            <a:spLocks noChangeArrowheads="1"/>
          </p:cNvSpPr>
          <p:nvPr>
            <p:ph type="body" idx="1"/>
          </p:nvPr>
        </p:nvSpPr>
        <p:spPr bwMode="auto">
          <a:xfrm>
            <a:off x="777875" y="4776788"/>
            <a:ext cx="6216650"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E9317921-1CF2-4536-896A-430C35D24A6A}" type="slidenum">
              <a:rPr lang="en-US"/>
              <a:pPr/>
              <a:t>11</a:t>
            </a:fld>
            <a:endParaRPr lang="en-US"/>
          </a:p>
        </p:txBody>
      </p:sp>
      <p:sp>
        <p:nvSpPr>
          <p:cNvPr id="36865" name="Rectangle 1"/>
          <p:cNvSpPr txBox="1">
            <a:spLocks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36866" name="Rectangle 2"/>
          <p:cNvSpPr txBox="1">
            <a:spLocks noChangeArrowheads="1"/>
          </p:cNvSpPr>
          <p:nvPr>
            <p:ph type="body" idx="1"/>
          </p:nvPr>
        </p:nvSpPr>
        <p:spPr bwMode="auto">
          <a:xfrm>
            <a:off x="777875" y="4776788"/>
            <a:ext cx="6216650"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B2ECC00-4EC2-417E-8BC4-7C3523EB6EF3}" type="slidenum">
              <a:rPr lang="en-US"/>
              <a:pPr/>
              <a:t>12</a:t>
            </a:fld>
            <a:endParaRPr lang="en-US"/>
          </a:p>
        </p:txBody>
      </p:sp>
      <p:sp>
        <p:nvSpPr>
          <p:cNvPr id="37889" name="Rectangle 1"/>
          <p:cNvSpPr txBox="1">
            <a:spLocks noChangeArrowheads="1"/>
          </p:cNvSpPr>
          <p:nvPr>
            <p:ph type="sldImg"/>
          </p:nvPr>
        </p:nvSpPr>
        <p:spPr bwMode="auto">
          <a:xfrm>
            <a:off x="1371600" y="763588"/>
            <a:ext cx="5027613" cy="3770312"/>
          </a:xfrm>
          <a:prstGeom prst="rect">
            <a:avLst/>
          </a:prstGeom>
          <a:solidFill>
            <a:srgbClr val="FFFFFF"/>
          </a:solidFill>
          <a:ln>
            <a:solidFill>
              <a:srgbClr val="000000"/>
            </a:solidFill>
            <a:miter lim="800000"/>
            <a:headEnd/>
            <a:tailEnd/>
          </a:ln>
        </p:spPr>
      </p:sp>
      <p:sp>
        <p:nvSpPr>
          <p:cNvPr id="37890" name="Rectangle 2"/>
          <p:cNvSpPr txBox="1">
            <a:spLocks noChangeArrowheads="1"/>
          </p:cNvSpPr>
          <p:nvPr>
            <p:ph type="body" idx="1"/>
          </p:nvPr>
        </p:nvSpPr>
        <p:spPr bwMode="auto">
          <a:xfrm>
            <a:off x="777875" y="4776788"/>
            <a:ext cx="6216650"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67C7758E-9552-439D-90EA-9EE833C8E2B5}" type="slidenum">
              <a:rPr lang="en-US"/>
              <a:pPr/>
              <a:t>13</a:t>
            </a:fld>
            <a:endParaRPr lang="en-US"/>
          </a:p>
        </p:txBody>
      </p:sp>
      <p:sp>
        <p:nvSpPr>
          <p:cNvPr id="38913" name="Rectangle 1"/>
          <p:cNvSpPr txBox="1">
            <a:spLocks noChangeArrowheads="1"/>
          </p:cNvSpPr>
          <p:nvPr>
            <p:ph type="sldImg"/>
          </p:nvPr>
        </p:nvSpPr>
        <p:spPr bwMode="auto">
          <a:xfrm>
            <a:off x="1371600" y="763588"/>
            <a:ext cx="5027613" cy="3770312"/>
          </a:xfrm>
          <a:prstGeom prst="rect">
            <a:avLst/>
          </a:prstGeom>
          <a:solidFill>
            <a:srgbClr val="FFFFFF"/>
          </a:solidFill>
          <a:ln>
            <a:solidFill>
              <a:srgbClr val="000000"/>
            </a:solidFill>
            <a:miter lim="800000"/>
            <a:headEnd/>
            <a:tailEnd/>
          </a:ln>
        </p:spPr>
      </p:sp>
      <p:sp>
        <p:nvSpPr>
          <p:cNvPr id="38914" name="Rectangle 2"/>
          <p:cNvSpPr txBox="1">
            <a:spLocks noChangeArrowheads="1"/>
          </p:cNvSpPr>
          <p:nvPr>
            <p:ph type="body" idx="1"/>
          </p:nvPr>
        </p:nvSpPr>
        <p:spPr bwMode="auto">
          <a:xfrm>
            <a:off x="777875" y="4776788"/>
            <a:ext cx="6216650"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7405953-B745-4625-B6B2-B634AABBBABC}" type="slidenum">
              <a:rPr lang="en-US"/>
              <a:pPr/>
              <a:t>16</a:t>
            </a:fld>
            <a:endParaRPr lang="en-US"/>
          </a:p>
        </p:txBody>
      </p:sp>
      <p:sp>
        <p:nvSpPr>
          <p:cNvPr id="39937" name="Rectangle 1"/>
          <p:cNvSpPr txBox="1">
            <a:spLocks noChangeArrowheads="1"/>
          </p:cNvSpPr>
          <p:nvPr>
            <p:ph type="sldImg"/>
          </p:nvPr>
        </p:nvSpPr>
        <p:spPr bwMode="auto">
          <a:xfrm>
            <a:off x="1371600" y="763588"/>
            <a:ext cx="5027613" cy="3770312"/>
          </a:xfrm>
          <a:prstGeom prst="rect">
            <a:avLst/>
          </a:prstGeom>
          <a:solidFill>
            <a:srgbClr val="FFFFFF"/>
          </a:solidFill>
          <a:ln>
            <a:solidFill>
              <a:srgbClr val="000000"/>
            </a:solidFill>
            <a:miter lim="800000"/>
            <a:headEnd/>
            <a:tailEnd/>
          </a:ln>
        </p:spPr>
      </p:sp>
      <p:sp>
        <p:nvSpPr>
          <p:cNvPr id="39938" name="Rectangle 2"/>
          <p:cNvSpPr txBox="1">
            <a:spLocks noChangeArrowheads="1"/>
          </p:cNvSpPr>
          <p:nvPr>
            <p:ph type="body" idx="1"/>
          </p:nvPr>
        </p:nvSpPr>
        <p:spPr bwMode="auto">
          <a:xfrm>
            <a:off x="777875" y="4776788"/>
            <a:ext cx="6216650"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E0F3699-7EF5-4C27-B03E-6396A1358358}" type="slidenum">
              <a:rPr lang="en-US"/>
              <a:pPr/>
              <a:t>17</a:t>
            </a:fld>
            <a:endParaRPr lang="en-US"/>
          </a:p>
        </p:txBody>
      </p:sp>
      <p:sp>
        <p:nvSpPr>
          <p:cNvPr id="40961" name="Rectangle 1"/>
          <p:cNvSpPr txBox="1">
            <a:spLocks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40962" name="Rectangle 2"/>
          <p:cNvSpPr txBox="1">
            <a:spLocks noChangeArrowheads="1"/>
          </p:cNvSpPr>
          <p:nvPr>
            <p:ph type="body" idx="1"/>
          </p:nvPr>
        </p:nvSpPr>
        <p:spPr bwMode="auto">
          <a:xfrm>
            <a:off x="777875" y="4776788"/>
            <a:ext cx="6216650"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545A5C0C-2BA8-4F5C-8886-B028C33E1179}" type="slidenum">
              <a:rPr lang="en-US"/>
              <a:pPr/>
              <a:t>18</a:t>
            </a:fld>
            <a:endParaRPr lang="en-US"/>
          </a:p>
        </p:txBody>
      </p:sp>
      <p:sp>
        <p:nvSpPr>
          <p:cNvPr id="41985" name="Rectangle 1"/>
          <p:cNvSpPr txBox="1">
            <a:spLocks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41986" name="Rectangle 2"/>
          <p:cNvSpPr txBox="1">
            <a:spLocks noChangeArrowheads="1"/>
          </p:cNvSpPr>
          <p:nvPr>
            <p:ph type="body" idx="1"/>
          </p:nvPr>
        </p:nvSpPr>
        <p:spPr bwMode="auto">
          <a:xfrm>
            <a:off x="777875" y="4776788"/>
            <a:ext cx="6216650"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6B4083F-6133-4462-81E2-2C68F1C47FCE}" type="slidenum">
              <a:rPr lang="en-US"/>
              <a:pPr/>
              <a:t>2</a:t>
            </a:fld>
            <a:endParaRPr lang="en-US"/>
          </a:p>
        </p:txBody>
      </p:sp>
      <p:sp>
        <p:nvSpPr>
          <p:cNvPr id="27649" name="Rectangle 1"/>
          <p:cNvSpPr txBox="1">
            <a:spLocks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7650" name="Text Box 2"/>
          <p:cNvSpPr txBox="1">
            <a:spLocks noChangeArrowheads="1"/>
          </p:cNvSpPr>
          <p:nvPr>
            <p:ph type="body" idx="1"/>
          </p:nvPr>
        </p:nvSpPr>
        <p:spPr bwMode="auto">
          <a:xfrm>
            <a:off x="777875" y="4776788"/>
            <a:ext cx="6218238" cy="4435475"/>
          </a:xfrm>
          <a:prstGeom prst="rect">
            <a:avLst/>
          </a:prstGeom>
          <a:noFill/>
          <a:ln>
            <a:round/>
            <a:headEnd/>
            <a:tailEnd/>
          </a:ln>
        </p:spPr>
        <p:txBody>
          <a:bodyPr lIns="0" tIns="3960" rIns="0" bIns="0"/>
          <a:lstStyle/>
          <a:p>
            <a:pPr eaLnBrk="1">
              <a:lnSpc>
                <a:spcPct val="98000"/>
              </a:lnSpc>
              <a:spcBef>
                <a:spcPct val="0"/>
              </a:spcBef>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000">
                <a:latin typeface="Calibri" pitchFamily="16" charset="0"/>
                <a:cs typeface="Arial Unicode MS" charset="0"/>
              </a:rPr>
              <a:t>Science, by nature, is a study of “primary sources”.  The natural world, experiments, etc. are all primary sources.  Usually when scientists think of primary sources, they think of primary literature.  These are the peer-reviewed articles that scientists use to document and review their experiments.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1A00FDD-2E53-4A86-8011-5CA3C9D93BA7}" type="slidenum">
              <a:rPr lang="en-US"/>
              <a:pPr/>
              <a:t>3</a:t>
            </a:fld>
            <a:endParaRPr lang="en-US"/>
          </a:p>
        </p:txBody>
      </p:sp>
      <p:sp>
        <p:nvSpPr>
          <p:cNvPr id="28673" name="Rectangle 1"/>
          <p:cNvSpPr txBox="1">
            <a:spLocks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8674" name="Rectangle 2"/>
          <p:cNvSpPr txBox="1">
            <a:spLocks noChangeArrowheads="1"/>
          </p:cNvSpPr>
          <p:nvPr>
            <p:ph type="body" idx="1"/>
          </p:nvPr>
        </p:nvSpPr>
        <p:spPr bwMode="auto">
          <a:xfrm>
            <a:off x="777875" y="4776788"/>
            <a:ext cx="6216650"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E999A479-39D8-46DB-8EDB-03694E212BCB}" type="slidenum">
              <a:rPr lang="en-US"/>
              <a:pPr/>
              <a:t>4</a:t>
            </a:fld>
            <a:endParaRPr lang="en-US"/>
          </a:p>
        </p:txBody>
      </p:sp>
      <p:sp>
        <p:nvSpPr>
          <p:cNvPr id="29697" name="Rectangle 1"/>
          <p:cNvSpPr txBox="1">
            <a:spLocks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9698" name="Rectangle 2"/>
          <p:cNvSpPr txBox="1">
            <a:spLocks noChangeArrowheads="1"/>
          </p:cNvSpPr>
          <p:nvPr>
            <p:ph type="body" idx="1"/>
          </p:nvPr>
        </p:nvSpPr>
        <p:spPr bwMode="auto">
          <a:xfrm>
            <a:off x="777875" y="4776788"/>
            <a:ext cx="6216650"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0E846494-43D7-4B23-8D55-DA11F4EBDECB}" type="slidenum">
              <a:rPr lang="en-US"/>
              <a:pPr/>
              <a:t>5</a:t>
            </a:fld>
            <a:endParaRPr lang="en-US"/>
          </a:p>
        </p:txBody>
      </p:sp>
      <p:sp>
        <p:nvSpPr>
          <p:cNvPr id="30721" name="Rectangle 1"/>
          <p:cNvSpPr txBox="1">
            <a:spLocks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30722" name="Rectangle 2"/>
          <p:cNvSpPr txBox="1">
            <a:spLocks noChangeArrowheads="1"/>
          </p:cNvSpPr>
          <p:nvPr>
            <p:ph type="body" idx="1"/>
          </p:nvPr>
        </p:nvSpPr>
        <p:spPr bwMode="auto">
          <a:xfrm>
            <a:off x="777875" y="4776788"/>
            <a:ext cx="6216650"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DD65EF1F-49B5-4876-AA3B-30DED275604F}" type="slidenum">
              <a:rPr lang="en-US"/>
              <a:pPr/>
              <a:t>6</a:t>
            </a:fld>
            <a:endParaRPr lang="en-US"/>
          </a:p>
        </p:txBody>
      </p:sp>
      <p:sp>
        <p:nvSpPr>
          <p:cNvPr id="31745" name="Rectangle 1"/>
          <p:cNvSpPr txBox="1">
            <a:spLocks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31746" name="Rectangle 2"/>
          <p:cNvSpPr txBox="1">
            <a:spLocks noChangeArrowheads="1"/>
          </p:cNvSpPr>
          <p:nvPr>
            <p:ph type="body" idx="1"/>
          </p:nvPr>
        </p:nvSpPr>
        <p:spPr bwMode="auto">
          <a:xfrm>
            <a:off x="777875" y="4776788"/>
            <a:ext cx="6216650"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5087FD28-B6D7-4791-B418-4E0FD2044AC4}" type="slidenum">
              <a:rPr lang="en-US"/>
              <a:pPr/>
              <a:t>7</a:t>
            </a:fld>
            <a:endParaRPr lang="en-US"/>
          </a:p>
        </p:txBody>
      </p:sp>
      <p:sp>
        <p:nvSpPr>
          <p:cNvPr id="32769" name="Rectangle 1"/>
          <p:cNvSpPr txBox="1">
            <a:spLocks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32770" name="Rectangle 2"/>
          <p:cNvSpPr txBox="1">
            <a:spLocks noChangeArrowheads="1"/>
          </p:cNvSpPr>
          <p:nvPr>
            <p:ph type="body" idx="1"/>
          </p:nvPr>
        </p:nvSpPr>
        <p:spPr bwMode="auto">
          <a:xfrm>
            <a:off x="777875" y="4776788"/>
            <a:ext cx="6216650"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F4EE029C-9DE0-4C4D-B947-254BE570F9B2}" type="slidenum">
              <a:rPr lang="en-US"/>
              <a:pPr/>
              <a:t>8</a:t>
            </a:fld>
            <a:endParaRPr lang="en-US"/>
          </a:p>
        </p:txBody>
      </p:sp>
      <p:sp>
        <p:nvSpPr>
          <p:cNvPr id="33793" name="Rectangle 1"/>
          <p:cNvSpPr txBox="1">
            <a:spLocks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33794" name="Rectangle 2"/>
          <p:cNvSpPr txBox="1">
            <a:spLocks noChangeArrowheads="1"/>
          </p:cNvSpPr>
          <p:nvPr>
            <p:ph type="body" idx="1"/>
          </p:nvPr>
        </p:nvSpPr>
        <p:spPr bwMode="auto">
          <a:xfrm>
            <a:off x="777875" y="4776788"/>
            <a:ext cx="6216650"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ACAB920-0A66-49B3-80F3-8F3AB4FDAD73}" type="slidenum">
              <a:rPr lang="en-US"/>
              <a:pPr/>
              <a:t>9</a:t>
            </a:fld>
            <a:endParaRPr lang="en-US"/>
          </a:p>
        </p:txBody>
      </p:sp>
      <p:sp>
        <p:nvSpPr>
          <p:cNvPr id="34817" name="Rectangle 1"/>
          <p:cNvSpPr txBox="1">
            <a:spLocks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34818" name="Rectangle 2"/>
          <p:cNvSpPr txBox="1">
            <a:spLocks noChangeArrowheads="1"/>
          </p:cNvSpPr>
          <p:nvPr>
            <p:ph type="body" idx="1"/>
          </p:nvPr>
        </p:nvSpPr>
        <p:spPr bwMode="auto">
          <a:xfrm>
            <a:off x="777875" y="4776788"/>
            <a:ext cx="6216650" cy="4525962"/>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B5791E41-CBC9-480A-9B89-3009A18BD43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24B6936A-8F11-4960-A433-FC2C74688C4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4088" y="301625"/>
            <a:ext cx="2266950" cy="64547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48450" cy="6454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126AF3DF-95CF-4ABD-A668-E3DE993F4D7F}"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A0A4FACB-D5C4-4597-A397-488D86AB7442}"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E5E39202-289C-4EF8-BE05-5E22BD3EA8F0}"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82BBC371-3503-4B7A-A7AF-330F5AAD9517}"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792163"/>
            <a:ext cx="4457700"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3338" y="792163"/>
            <a:ext cx="4457700"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CA21A5AC-C94D-4A0C-9920-5F1002E59A6A}"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Slide Number Placeholder 8"/>
          <p:cNvSpPr>
            <a:spLocks noGrp="1"/>
          </p:cNvSpPr>
          <p:nvPr>
            <p:ph type="sldNum" idx="12"/>
          </p:nvPr>
        </p:nvSpPr>
        <p:spPr/>
        <p:txBody>
          <a:bodyPr/>
          <a:lstStyle>
            <a:lvl1pPr>
              <a:defRPr/>
            </a:lvl1pPr>
          </a:lstStyle>
          <a:p>
            <a:fld id="{BC864438-E35A-4991-8F18-9930681F1C8E}"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Slide Number Placeholder 4"/>
          <p:cNvSpPr>
            <a:spLocks noGrp="1"/>
          </p:cNvSpPr>
          <p:nvPr>
            <p:ph type="sldNum" idx="12"/>
          </p:nvPr>
        </p:nvSpPr>
        <p:spPr/>
        <p:txBody>
          <a:bodyPr/>
          <a:lstStyle>
            <a:lvl1pPr>
              <a:defRPr/>
            </a:lvl1pPr>
          </a:lstStyle>
          <a:p>
            <a:fld id="{0023AA91-C2F0-4582-BAA8-03F674FBBAF0}"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Slide Number Placeholder 3"/>
          <p:cNvSpPr>
            <a:spLocks noGrp="1"/>
          </p:cNvSpPr>
          <p:nvPr>
            <p:ph type="sldNum" idx="12"/>
          </p:nvPr>
        </p:nvSpPr>
        <p:spPr/>
        <p:txBody>
          <a:bodyPr/>
          <a:lstStyle>
            <a:lvl1pPr>
              <a:defRPr/>
            </a:lvl1pPr>
          </a:lstStyle>
          <a:p>
            <a:fld id="{2D92EA40-F265-4267-8739-49FE422313B4}"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01117DF2-F058-419C-82C1-F1E9BC97D13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4C348BDA-3F12-4217-B4A4-8C9E42A21CE8}"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4FAC0947-76A8-422C-A171-FFC78D8D0EAA}"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1DD59CAB-9342-48CF-8F75-CD88EC065056}"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4088" y="792163"/>
            <a:ext cx="2266950" cy="6692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792163"/>
            <a:ext cx="6648450" cy="6692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F4BDD93F-4A1A-42B5-94CB-191A0B108A14}"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AB8AE81D-FCF1-46D4-88AD-8AF945AFE2EE}"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085580BA-7CE6-4AB2-B300-D555E784550D}" type="slidenum">
              <a:rPr lang="en-US"/>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CD1E45A3-DB31-43CE-BD3F-C240E0C4C051}" type="slidenum">
              <a:rPr lang="en-US"/>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20725" y="1912938"/>
            <a:ext cx="4259263"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32388" y="1912938"/>
            <a:ext cx="4260850"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C0767C20-1CAD-43D2-B58C-EA63D38CDDF2}" type="slidenum">
              <a:rPr lang="en-US"/>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Slide Number Placeholder 8"/>
          <p:cNvSpPr>
            <a:spLocks noGrp="1"/>
          </p:cNvSpPr>
          <p:nvPr>
            <p:ph type="sldNum" idx="12"/>
          </p:nvPr>
        </p:nvSpPr>
        <p:spPr/>
        <p:txBody>
          <a:bodyPr/>
          <a:lstStyle>
            <a:lvl1pPr>
              <a:defRPr/>
            </a:lvl1pPr>
          </a:lstStyle>
          <a:p>
            <a:fld id="{66781759-BB8E-4219-B6E4-8E9F4D8C7C9E}" type="slidenum">
              <a:rPr lang="en-US"/>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Slide Number Placeholder 4"/>
          <p:cNvSpPr>
            <a:spLocks noGrp="1"/>
          </p:cNvSpPr>
          <p:nvPr>
            <p:ph type="sldNum" idx="12"/>
          </p:nvPr>
        </p:nvSpPr>
        <p:spPr/>
        <p:txBody>
          <a:bodyPr/>
          <a:lstStyle>
            <a:lvl1pPr>
              <a:defRPr/>
            </a:lvl1pPr>
          </a:lstStyle>
          <a:p>
            <a:fld id="{03E14E49-0D75-42ED-82DA-5AFF10E33093}" type="slidenum">
              <a:rPr lang="en-US"/>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Slide Number Placeholder 3"/>
          <p:cNvSpPr>
            <a:spLocks noGrp="1"/>
          </p:cNvSpPr>
          <p:nvPr>
            <p:ph type="sldNum" idx="12"/>
          </p:nvPr>
        </p:nvSpPr>
        <p:spPr/>
        <p:txBody>
          <a:bodyPr/>
          <a:lstStyle>
            <a:lvl1pPr>
              <a:defRPr/>
            </a:lvl1pPr>
          </a:lstStyle>
          <a:p>
            <a:fld id="{FAA2FD68-E84B-45C2-B155-61492EA809BF}"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CFB0913F-7045-43B8-AA36-604B6A70C932}" type="slidenum">
              <a:rPr lang="en-US"/>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CFD91082-624A-434E-B727-9E3B04CB9857}" type="slidenum">
              <a:rPr lang="en-US"/>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73D90DEE-E60A-42F8-86DA-3B9E52482262}" type="slidenum">
              <a:rPr lang="en-US"/>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0D6899E7-666C-46DB-AE11-02388A4C10F7}" type="slidenum">
              <a:rPr lang="en-US"/>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5675" y="539750"/>
            <a:ext cx="2266950" cy="63611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539750"/>
            <a:ext cx="6648450" cy="63611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023904ED-8343-4FCF-A386-64565A02E4E2}" type="slidenum">
              <a:rPr lang="en-US"/>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ECB945C0-9A8D-47C7-ACE6-54C3F1D3BFC5}" type="slidenum">
              <a:rPr lang="en-US"/>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D3F45E5B-B5BD-489C-8BDC-8E6BF45CFC78}" type="slidenum">
              <a:rPr lang="en-US"/>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6F926E2C-7305-44D0-83AA-BEFA839029BA}" type="slidenum">
              <a:rPr lang="en-US"/>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00113" y="1984375"/>
            <a:ext cx="4062412"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4925" y="1984375"/>
            <a:ext cx="4062413"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47A46F67-0C94-46BE-AFCE-C80859257EBF}" type="slidenum">
              <a:rPr lang="en-US"/>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Slide Number Placeholder 8"/>
          <p:cNvSpPr>
            <a:spLocks noGrp="1"/>
          </p:cNvSpPr>
          <p:nvPr>
            <p:ph type="sldNum" idx="12"/>
          </p:nvPr>
        </p:nvSpPr>
        <p:spPr/>
        <p:txBody>
          <a:bodyPr/>
          <a:lstStyle>
            <a:lvl1pPr>
              <a:defRPr/>
            </a:lvl1pPr>
          </a:lstStyle>
          <a:p>
            <a:fld id="{73C86C51-BD89-467E-81E7-BD1302CE6F69}" type="slidenum">
              <a:rPr lang="en-US"/>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Slide Number Placeholder 4"/>
          <p:cNvSpPr>
            <a:spLocks noGrp="1"/>
          </p:cNvSpPr>
          <p:nvPr>
            <p:ph type="sldNum" idx="12"/>
          </p:nvPr>
        </p:nvSpPr>
        <p:spPr/>
        <p:txBody>
          <a:bodyPr/>
          <a:lstStyle>
            <a:lvl1pPr>
              <a:defRPr/>
            </a:lvl1pPr>
          </a:lstStyle>
          <a:p>
            <a:fld id="{5F5568B4-FCE0-40F1-A774-AFB8A0BB26E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457700"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3338" y="1768475"/>
            <a:ext cx="4457700"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FF7F378F-9850-4C81-9512-58FDBF8E7A7C}" type="slidenum">
              <a:rPr lang="en-US"/>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Slide Number Placeholder 3"/>
          <p:cNvSpPr>
            <a:spLocks noGrp="1"/>
          </p:cNvSpPr>
          <p:nvPr>
            <p:ph type="sldNum" idx="12"/>
          </p:nvPr>
        </p:nvSpPr>
        <p:spPr/>
        <p:txBody>
          <a:bodyPr/>
          <a:lstStyle>
            <a:lvl1pPr>
              <a:defRPr/>
            </a:lvl1pPr>
          </a:lstStyle>
          <a:p>
            <a:fld id="{3B54A181-D29E-4A72-ABFB-65A14728E8CC}" type="slidenum">
              <a:rPr lang="en-US"/>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1F029E1F-6BAC-410F-89EE-0E026CEE7AF1}" type="slidenum">
              <a:rPr lang="en-US"/>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E7E2035E-4CA8-4726-8435-2994F955F488}" type="slidenum">
              <a:rPr lang="en-US"/>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0314A67F-9D33-4C2A-8CA7-02A769695F84}" type="slidenum">
              <a:rPr lang="en-US"/>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9313" y="554038"/>
            <a:ext cx="2159000" cy="64182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20725" y="554038"/>
            <a:ext cx="6326188" cy="64182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8FBE95FF-8D2D-46FD-AE6C-DFA1D5AC85CE}" type="slidenum">
              <a:rPr lang="en-US"/>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73D9CB66-1BC1-4E90-873F-B95FCE4FBAAA}" type="slidenum">
              <a:rPr lang="en-US"/>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076056F9-8493-44C6-90E6-2E2511BD2183}" type="slidenum">
              <a:rPr lang="en-US"/>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0EAE3B64-7C24-478A-9010-B70547DA455B}" type="slidenum">
              <a:rPr lang="en-US"/>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457700"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3338" y="1768475"/>
            <a:ext cx="4457700"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8CC451D3-FE6A-4FCC-979E-82F54A396479}" type="slidenum">
              <a:rPr lang="en-US"/>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Slide Number Placeholder 8"/>
          <p:cNvSpPr>
            <a:spLocks noGrp="1"/>
          </p:cNvSpPr>
          <p:nvPr>
            <p:ph type="sldNum" idx="12"/>
          </p:nvPr>
        </p:nvSpPr>
        <p:spPr/>
        <p:txBody>
          <a:bodyPr/>
          <a:lstStyle>
            <a:lvl1pPr>
              <a:defRPr/>
            </a:lvl1pPr>
          </a:lstStyle>
          <a:p>
            <a:fld id="{9AEBEC72-9705-4C3E-B7D4-EFA461AF4C8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Slide Number Placeholder 8"/>
          <p:cNvSpPr>
            <a:spLocks noGrp="1"/>
          </p:cNvSpPr>
          <p:nvPr>
            <p:ph type="sldNum" idx="12"/>
          </p:nvPr>
        </p:nvSpPr>
        <p:spPr/>
        <p:txBody>
          <a:bodyPr/>
          <a:lstStyle>
            <a:lvl1pPr>
              <a:defRPr/>
            </a:lvl1pPr>
          </a:lstStyle>
          <a:p>
            <a:fld id="{31081380-A918-45F3-8850-554890FA7CB1}" type="slidenum">
              <a:rPr lang="en-US"/>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Slide Number Placeholder 4"/>
          <p:cNvSpPr>
            <a:spLocks noGrp="1"/>
          </p:cNvSpPr>
          <p:nvPr>
            <p:ph type="sldNum" idx="12"/>
          </p:nvPr>
        </p:nvSpPr>
        <p:spPr/>
        <p:txBody>
          <a:bodyPr/>
          <a:lstStyle>
            <a:lvl1pPr>
              <a:defRPr/>
            </a:lvl1pPr>
          </a:lstStyle>
          <a:p>
            <a:fld id="{8C55C1B3-1248-452B-B16D-9B83BC808062}" type="slidenum">
              <a:rPr lang="en-US"/>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Slide Number Placeholder 3"/>
          <p:cNvSpPr>
            <a:spLocks noGrp="1"/>
          </p:cNvSpPr>
          <p:nvPr>
            <p:ph type="sldNum" idx="12"/>
          </p:nvPr>
        </p:nvSpPr>
        <p:spPr/>
        <p:txBody>
          <a:bodyPr/>
          <a:lstStyle>
            <a:lvl1pPr>
              <a:defRPr/>
            </a:lvl1pPr>
          </a:lstStyle>
          <a:p>
            <a:fld id="{76EB7AD6-7C29-4F40-9F7C-B0C169AA41BC}" type="slidenum">
              <a:rPr lang="en-US"/>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3691A9CC-FE2C-460D-90EF-B5EF4EB4C9A1}" type="slidenum">
              <a:rPr lang="en-US"/>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4222B967-4F91-4BBA-872A-A55A50447E3D}" type="slidenum">
              <a:rPr lang="en-US"/>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DE1585CE-A8AC-45DE-A993-C0AC1D515876}" type="slidenum">
              <a:rPr lang="en-US"/>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4088" y="301625"/>
            <a:ext cx="2266950" cy="64547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48450" cy="6454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CC9063A0-51D8-4FE6-8AE7-8A4BA2F7F944}" type="slidenum">
              <a:rPr lang="en-US"/>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F60F404B-EDF4-4BFD-B202-BB1831972773}" type="slidenum">
              <a:rPr lang="en-US"/>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23358802-E622-4088-8DF7-A8AED8909591}" type="slidenum">
              <a:rPr lang="en-US"/>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3B300230-DCD0-4C39-A86E-73151723DA79}" type="slidenum">
              <a:rPr lang="en-US"/>
              <a:pPr/>
              <a:t>‹#›</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79613" y="1768475"/>
            <a:ext cx="3810000"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42013" y="1768475"/>
            <a:ext cx="3810000"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1F36F9D7-A9DC-47BE-88E9-D8BEB898F83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Slide Number Placeholder 4"/>
          <p:cNvSpPr>
            <a:spLocks noGrp="1"/>
          </p:cNvSpPr>
          <p:nvPr>
            <p:ph type="sldNum" idx="12"/>
          </p:nvPr>
        </p:nvSpPr>
        <p:spPr/>
        <p:txBody>
          <a:bodyPr/>
          <a:lstStyle>
            <a:lvl1pPr>
              <a:defRPr/>
            </a:lvl1pPr>
          </a:lstStyle>
          <a:p>
            <a:fld id="{9CB80ADE-BF08-42E0-9243-8D28411B18FC}" type="slidenum">
              <a:rPr lang="en-US"/>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Slide Number Placeholder 8"/>
          <p:cNvSpPr>
            <a:spLocks noGrp="1"/>
          </p:cNvSpPr>
          <p:nvPr>
            <p:ph type="sldNum" idx="12"/>
          </p:nvPr>
        </p:nvSpPr>
        <p:spPr/>
        <p:txBody>
          <a:bodyPr/>
          <a:lstStyle>
            <a:lvl1pPr>
              <a:defRPr/>
            </a:lvl1pPr>
          </a:lstStyle>
          <a:p>
            <a:fld id="{4A5E0D67-D2CA-4049-AA82-D5B3B71E71F6}" type="slidenum">
              <a:rPr lang="en-US"/>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Slide Number Placeholder 4"/>
          <p:cNvSpPr>
            <a:spLocks noGrp="1"/>
          </p:cNvSpPr>
          <p:nvPr>
            <p:ph type="sldNum" idx="12"/>
          </p:nvPr>
        </p:nvSpPr>
        <p:spPr/>
        <p:txBody>
          <a:bodyPr/>
          <a:lstStyle>
            <a:lvl1pPr>
              <a:defRPr/>
            </a:lvl1pPr>
          </a:lstStyle>
          <a:p>
            <a:fld id="{341C52BC-E9D7-4728-B287-ACEB9ADE0BD6}" type="slidenum">
              <a:rPr lang="en-US"/>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Slide Number Placeholder 3"/>
          <p:cNvSpPr>
            <a:spLocks noGrp="1"/>
          </p:cNvSpPr>
          <p:nvPr>
            <p:ph type="sldNum" idx="12"/>
          </p:nvPr>
        </p:nvSpPr>
        <p:spPr/>
        <p:txBody>
          <a:bodyPr/>
          <a:lstStyle>
            <a:lvl1pPr>
              <a:defRPr/>
            </a:lvl1pPr>
          </a:lstStyle>
          <a:p>
            <a:fld id="{144CA799-2276-4FE4-A93C-816AA3DDD85C}" type="slidenum">
              <a:rPr lang="en-US"/>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D4117050-AAF1-436F-80F2-E175B0405AAC}" type="slidenum">
              <a:rPr lang="en-US"/>
              <a:pPr/>
              <a:t>‹#›</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8A88C5C4-E2FC-4E89-A4D2-0AD56BB0B0C1}" type="slidenum">
              <a:rPr lang="en-US"/>
              <a:pPr/>
              <a:t>‹#›</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1C7AD527-0F18-4515-AC00-B0EB5A1D7766}" type="slidenum">
              <a:rPr lang="en-US"/>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37488" y="301625"/>
            <a:ext cx="1951037" cy="64547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79613" y="301625"/>
            <a:ext cx="5705475" cy="6454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35331483-3E46-4ECB-84BF-F0B3FDE3EE20}" type="slidenum">
              <a:rPr lang="en-US"/>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6CB213A1-64EE-496D-85CC-A7D2ADE6E795}" type="slidenum">
              <a:rPr lang="en-US"/>
              <a:pPr/>
              <a:t>‹#›</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25C5B383-AEB8-4E5E-87D2-F67800365035}" type="slidenum">
              <a:rPr lang="en-US"/>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85A3AE2B-33A1-4E09-8AAA-2E4DB9D1312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Slide Number Placeholder 3"/>
          <p:cNvSpPr>
            <a:spLocks noGrp="1"/>
          </p:cNvSpPr>
          <p:nvPr>
            <p:ph type="sldNum" idx="12"/>
          </p:nvPr>
        </p:nvSpPr>
        <p:spPr/>
        <p:txBody>
          <a:bodyPr/>
          <a:lstStyle>
            <a:lvl1pPr>
              <a:defRPr/>
            </a:lvl1pPr>
          </a:lstStyle>
          <a:p>
            <a:fld id="{76134039-071F-4382-B226-0BF878DECE5C}" type="slidenum">
              <a:rPr lang="en-US"/>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3989387"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768475"/>
            <a:ext cx="3990975"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A9CC8079-9CB9-4F7E-B37C-A9013D7B609B}" type="slidenum">
              <a:rPr lang="en-US"/>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Slide Number Placeholder 8"/>
          <p:cNvSpPr>
            <a:spLocks noGrp="1"/>
          </p:cNvSpPr>
          <p:nvPr>
            <p:ph type="sldNum" idx="12"/>
          </p:nvPr>
        </p:nvSpPr>
        <p:spPr/>
        <p:txBody>
          <a:bodyPr/>
          <a:lstStyle>
            <a:lvl1pPr>
              <a:defRPr/>
            </a:lvl1pPr>
          </a:lstStyle>
          <a:p>
            <a:fld id="{BD76BCCB-5884-478D-A91C-6DD0E0263707}" type="slidenum">
              <a:rPr lang="en-US"/>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Slide Number Placeholder 4"/>
          <p:cNvSpPr>
            <a:spLocks noGrp="1"/>
          </p:cNvSpPr>
          <p:nvPr>
            <p:ph type="sldNum" idx="12"/>
          </p:nvPr>
        </p:nvSpPr>
        <p:spPr/>
        <p:txBody>
          <a:bodyPr/>
          <a:lstStyle>
            <a:lvl1pPr>
              <a:defRPr/>
            </a:lvl1pPr>
          </a:lstStyle>
          <a:p>
            <a:fld id="{82B474B9-DE27-4114-91DD-65FBE55292D5}" type="slidenum">
              <a:rPr lang="en-US"/>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Slide Number Placeholder 3"/>
          <p:cNvSpPr>
            <a:spLocks noGrp="1"/>
          </p:cNvSpPr>
          <p:nvPr>
            <p:ph type="sldNum" idx="12"/>
          </p:nvPr>
        </p:nvSpPr>
        <p:spPr/>
        <p:txBody>
          <a:bodyPr/>
          <a:lstStyle>
            <a:lvl1pPr>
              <a:defRPr/>
            </a:lvl1pPr>
          </a:lstStyle>
          <a:p>
            <a:fld id="{5CB6122F-71FF-481E-8807-61730C53C1B1}" type="slidenum">
              <a:rPr lang="en-US"/>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CA55943E-6C55-46DF-B94C-E53E13856242}" type="slidenum">
              <a:rPr lang="en-US"/>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7DEB2621-697D-4304-B7DA-4E3D2099DF52}" type="slidenum">
              <a:rPr lang="en-US"/>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FFD40E28-5535-4237-A6CE-34B0CBA575CB}" type="slidenum">
              <a:rPr lang="en-US"/>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9075" y="301625"/>
            <a:ext cx="2068513" cy="64547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60363" y="301625"/>
            <a:ext cx="6056312" cy="6454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46780068-A0C0-477C-9D2F-D377FC765BAF}" type="slidenum">
              <a:rPr lang="en-US"/>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60363" y="301625"/>
            <a:ext cx="8277225" cy="1258888"/>
          </a:xfrm>
        </p:spPr>
        <p:txBody>
          <a:bodyPr/>
          <a:lstStyle/>
          <a:p>
            <a:r>
              <a:rPr lang="en-US" smtClean="0"/>
              <a:t>Click to edit Master title style</a:t>
            </a:r>
            <a:endParaRPr lang="en-US"/>
          </a:p>
        </p:txBody>
      </p:sp>
      <p:sp>
        <p:nvSpPr>
          <p:cNvPr id="3" name="Date Placeholder 2"/>
          <p:cNvSpPr>
            <a:spLocks noGrp="1"/>
          </p:cNvSpPr>
          <p:nvPr>
            <p:ph type="dt" idx="10"/>
          </p:nvPr>
        </p:nvSpPr>
        <p:spPr>
          <a:xfrm>
            <a:off x="503238" y="6886575"/>
            <a:ext cx="2344737" cy="517525"/>
          </a:xfrm>
        </p:spPr>
        <p:txBody>
          <a:bodyPr/>
          <a:lstStyle>
            <a:lvl1pPr>
              <a:defRPr/>
            </a:lvl1pPr>
          </a:lstStyle>
          <a:p>
            <a:endParaRPr lang="en-US"/>
          </a:p>
        </p:txBody>
      </p:sp>
      <p:sp>
        <p:nvSpPr>
          <p:cNvPr id="4" name="Footer Placeholder 3"/>
          <p:cNvSpPr>
            <a:spLocks noGrp="1"/>
          </p:cNvSpPr>
          <p:nvPr>
            <p:ph type="ftr" idx="11"/>
          </p:nvPr>
        </p:nvSpPr>
        <p:spPr>
          <a:xfrm>
            <a:off x="3014663" y="6886575"/>
            <a:ext cx="3192462" cy="517525"/>
          </a:xfrm>
        </p:spPr>
        <p:txBody>
          <a:bodyPr/>
          <a:lstStyle>
            <a:lvl1pPr>
              <a:defRPr/>
            </a:lvl1pPr>
          </a:lstStyle>
          <a:p>
            <a:endParaRPr lang="en-US"/>
          </a:p>
        </p:txBody>
      </p:sp>
      <p:sp>
        <p:nvSpPr>
          <p:cNvPr id="5" name="Slide Number Placeholder 4"/>
          <p:cNvSpPr>
            <a:spLocks noGrp="1"/>
          </p:cNvSpPr>
          <p:nvPr>
            <p:ph type="sldNum" idx="12"/>
          </p:nvPr>
        </p:nvSpPr>
        <p:spPr>
          <a:xfrm>
            <a:off x="6435725" y="6886575"/>
            <a:ext cx="2344738" cy="517525"/>
          </a:xfrm>
        </p:spPr>
        <p:txBody>
          <a:bodyPr/>
          <a:lstStyle>
            <a:lvl1pPr>
              <a:defRPr/>
            </a:lvl1pPr>
          </a:lstStyle>
          <a:p>
            <a:fld id="{CBFF416F-6DBA-4E9F-9CCC-78EE966B06F1}" type="slidenum">
              <a:rPr lang="en-US"/>
              <a:pPr/>
              <a:t>‹#›</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60363" y="301625"/>
            <a:ext cx="8277225" cy="1258888"/>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503238" y="1768475"/>
            <a:ext cx="3989387" cy="4987925"/>
          </a:xfrm>
        </p:spPr>
        <p:txBody>
          <a:bodyPr/>
          <a:lstStyle/>
          <a:p>
            <a:endParaRPr lang="en-US"/>
          </a:p>
        </p:txBody>
      </p:sp>
      <p:sp>
        <p:nvSpPr>
          <p:cNvPr id="4" name="Text Placeholder 3"/>
          <p:cNvSpPr>
            <a:spLocks noGrp="1"/>
          </p:cNvSpPr>
          <p:nvPr>
            <p:ph type="body" sz="half" idx="2"/>
          </p:nvPr>
        </p:nvSpPr>
        <p:spPr>
          <a:xfrm>
            <a:off x="4645025" y="1768475"/>
            <a:ext cx="3990975" cy="4987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a:xfrm>
            <a:off x="503238" y="6886575"/>
            <a:ext cx="2344737" cy="517525"/>
          </a:xfrm>
        </p:spPr>
        <p:txBody>
          <a:bodyPr/>
          <a:lstStyle>
            <a:lvl1pPr>
              <a:defRPr/>
            </a:lvl1pPr>
          </a:lstStyle>
          <a:p>
            <a:endParaRPr lang="en-US"/>
          </a:p>
        </p:txBody>
      </p:sp>
      <p:sp>
        <p:nvSpPr>
          <p:cNvPr id="6" name="Footer Placeholder 5"/>
          <p:cNvSpPr>
            <a:spLocks noGrp="1"/>
          </p:cNvSpPr>
          <p:nvPr>
            <p:ph type="ftr" idx="11"/>
          </p:nvPr>
        </p:nvSpPr>
        <p:spPr>
          <a:xfrm>
            <a:off x="3014663" y="6886575"/>
            <a:ext cx="3192462" cy="517525"/>
          </a:xfrm>
        </p:spPr>
        <p:txBody>
          <a:bodyPr/>
          <a:lstStyle>
            <a:lvl1pPr>
              <a:defRPr/>
            </a:lvl1pPr>
          </a:lstStyle>
          <a:p>
            <a:endParaRPr lang="en-US"/>
          </a:p>
        </p:txBody>
      </p:sp>
      <p:sp>
        <p:nvSpPr>
          <p:cNvPr id="7" name="Slide Number Placeholder 6"/>
          <p:cNvSpPr>
            <a:spLocks noGrp="1"/>
          </p:cNvSpPr>
          <p:nvPr>
            <p:ph type="sldNum" idx="12"/>
          </p:nvPr>
        </p:nvSpPr>
        <p:spPr>
          <a:xfrm>
            <a:off x="6435725" y="6886575"/>
            <a:ext cx="2344738" cy="517525"/>
          </a:xfrm>
        </p:spPr>
        <p:txBody>
          <a:bodyPr/>
          <a:lstStyle>
            <a:lvl1pPr>
              <a:defRPr/>
            </a:lvl1pPr>
          </a:lstStyle>
          <a:p>
            <a:fld id="{6044190E-5C07-418E-9043-7BEF04D4AF7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A90B0E61-54E0-437B-B994-3EAFA7EAA60A}" type="slidenum">
              <a:rPr lang="en-US"/>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60363" y="301625"/>
            <a:ext cx="8277225" cy="125888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03238" y="1768475"/>
            <a:ext cx="8132762" cy="4987925"/>
          </a:xfrm>
        </p:spPr>
        <p:txBody>
          <a:bodyPr/>
          <a:lstStyle/>
          <a:p>
            <a:endParaRPr lang="en-US"/>
          </a:p>
        </p:txBody>
      </p:sp>
      <p:sp>
        <p:nvSpPr>
          <p:cNvPr id="4" name="Date Placeholder 3"/>
          <p:cNvSpPr>
            <a:spLocks noGrp="1"/>
          </p:cNvSpPr>
          <p:nvPr>
            <p:ph type="dt" idx="10"/>
          </p:nvPr>
        </p:nvSpPr>
        <p:spPr>
          <a:xfrm>
            <a:off x="503238" y="6886575"/>
            <a:ext cx="2344737" cy="517525"/>
          </a:xfrm>
        </p:spPr>
        <p:txBody>
          <a:bodyPr/>
          <a:lstStyle>
            <a:lvl1pPr>
              <a:defRPr/>
            </a:lvl1pPr>
          </a:lstStyle>
          <a:p>
            <a:endParaRPr lang="en-US"/>
          </a:p>
        </p:txBody>
      </p:sp>
      <p:sp>
        <p:nvSpPr>
          <p:cNvPr id="5" name="Footer Placeholder 4"/>
          <p:cNvSpPr>
            <a:spLocks noGrp="1"/>
          </p:cNvSpPr>
          <p:nvPr>
            <p:ph type="ftr" idx="11"/>
          </p:nvPr>
        </p:nvSpPr>
        <p:spPr>
          <a:xfrm>
            <a:off x="3014663" y="6886575"/>
            <a:ext cx="3192462" cy="517525"/>
          </a:xfrm>
        </p:spPr>
        <p:txBody>
          <a:bodyPr/>
          <a:lstStyle>
            <a:lvl1pPr>
              <a:defRPr/>
            </a:lvl1pPr>
          </a:lstStyle>
          <a:p>
            <a:endParaRPr lang="en-US"/>
          </a:p>
        </p:txBody>
      </p:sp>
      <p:sp>
        <p:nvSpPr>
          <p:cNvPr id="6" name="Slide Number Placeholder 5"/>
          <p:cNvSpPr>
            <a:spLocks noGrp="1"/>
          </p:cNvSpPr>
          <p:nvPr>
            <p:ph type="sldNum" idx="12"/>
          </p:nvPr>
        </p:nvSpPr>
        <p:spPr>
          <a:xfrm>
            <a:off x="6435725" y="6886575"/>
            <a:ext cx="2344738" cy="517525"/>
          </a:xfrm>
        </p:spPr>
        <p:txBody>
          <a:bodyPr/>
          <a:lstStyle>
            <a:lvl1pPr>
              <a:defRPr/>
            </a:lvl1pPr>
          </a:lstStyle>
          <a:p>
            <a:fld id="{DDA2088A-4433-48C7-8861-EAEA5A25498B}" type="slidenum">
              <a:rPr lang="en-US"/>
              <a:pPr/>
              <a:t>‹#›</a:t>
            </a:fld>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idx="10"/>
          </p:nvPr>
        </p:nvSpPr>
        <p:spPr/>
        <p:txBody>
          <a:bodyPr/>
          <a:lstStyle>
            <a:lvl1pPr>
              <a:defRPr/>
            </a:lvl1pPr>
          </a:lstStyle>
          <a:p>
            <a:fld id="{79C28637-F08D-4484-92A3-2109D924A1B8}" type="slidenum">
              <a:rPr lang="en-US"/>
              <a:pPr/>
              <a:t>‹#›</a:t>
            </a:fld>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idx="10"/>
          </p:nvPr>
        </p:nvSpPr>
        <p:spPr/>
        <p:txBody>
          <a:bodyPr/>
          <a:lstStyle>
            <a:lvl1pPr>
              <a:defRPr/>
            </a:lvl1pPr>
          </a:lstStyle>
          <a:p>
            <a:fld id="{DD32341B-B1D0-44AB-81DE-5D726AFFA145}" type="slidenum">
              <a:rPr lang="en-US"/>
              <a:pPr/>
              <a:t>‹#›</a:t>
            </a:fld>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fld id="{3B146669-8029-4473-AD9A-C60956ACC8E3}" type="slidenum">
              <a:rPr lang="en-US"/>
              <a:pPr/>
              <a:t>‹#›</a:t>
            </a:fld>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3989387"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768475"/>
            <a:ext cx="3989388"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idx="10"/>
          </p:nvPr>
        </p:nvSpPr>
        <p:spPr/>
        <p:txBody>
          <a:bodyPr/>
          <a:lstStyle>
            <a:lvl1pPr>
              <a:defRPr/>
            </a:lvl1pPr>
          </a:lstStyle>
          <a:p>
            <a:fld id="{0F0C6F50-B63F-4697-9AF8-E2CCDA908174}" type="slidenum">
              <a:rPr lang="en-US"/>
              <a:pPr/>
              <a:t>‹#›</a:t>
            </a:fld>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idx="10"/>
          </p:nvPr>
        </p:nvSpPr>
        <p:spPr/>
        <p:txBody>
          <a:bodyPr/>
          <a:lstStyle>
            <a:lvl1pPr>
              <a:defRPr/>
            </a:lvl1pPr>
          </a:lstStyle>
          <a:p>
            <a:fld id="{8E80A391-745C-49AE-B503-5E9F7C706902}" type="slidenum">
              <a:rPr lang="en-US"/>
              <a:pPr/>
              <a:t>‹#›</a:t>
            </a:fld>
            <a:endParaRPr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idx="10"/>
          </p:nvPr>
        </p:nvSpPr>
        <p:spPr/>
        <p:txBody>
          <a:bodyPr/>
          <a:lstStyle>
            <a:lvl1pPr>
              <a:defRPr/>
            </a:lvl1pPr>
          </a:lstStyle>
          <a:p>
            <a:fld id="{AA3592EE-605A-4FEF-B316-5CFAA1056281}" type="slidenum">
              <a:rPr lang="en-US"/>
              <a:pPr/>
              <a:t>‹#›</a:t>
            </a:fld>
            <a:endParaRPr 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fld id="{6D674407-7CCF-4D8F-895B-427995960BE3}" type="slidenum">
              <a:rPr lang="en-US"/>
              <a:pPr/>
              <a:t>‹#›</a:t>
            </a:fld>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fld id="{E0CEA2FC-B47B-4951-9584-AEA622F7B0E3}" type="slidenum">
              <a:rPr lang="en-US"/>
              <a:pPr/>
              <a:t>‹#›</a:t>
            </a:fld>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fld id="{F5133794-C2BB-4B08-92B3-5316872A090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7A7466A3-E5E3-4C36-9653-0C9292D32DF2}" type="slidenum">
              <a:rPr lang="en-US"/>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idx="10"/>
          </p:nvPr>
        </p:nvSpPr>
        <p:spPr/>
        <p:txBody>
          <a:bodyPr/>
          <a:lstStyle>
            <a:lvl1pPr>
              <a:defRPr/>
            </a:lvl1pPr>
          </a:lstStyle>
          <a:p>
            <a:fld id="{D8F6C235-B790-4844-88B6-1C338EECC717}" type="slidenum">
              <a:rPr lang="en-US"/>
              <a:pPr/>
              <a:t>‹#›</a:t>
            </a:fld>
            <a:endParaRPr 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7488" y="301625"/>
            <a:ext cx="2068512" cy="64547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60363" y="301625"/>
            <a:ext cx="6054725" cy="6454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idx="10"/>
          </p:nvPr>
        </p:nvSpPr>
        <p:spPr/>
        <p:txBody>
          <a:bodyPr/>
          <a:lstStyle>
            <a:lvl1pPr>
              <a:defRPr/>
            </a:lvl1pPr>
          </a:lstStyle>
          <a:p>
            <a:fld id="{A4E06B95-FF41-4797-8548-2EAEB7FB4E9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4.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5.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6" Type="http://schemas.openxmlformats.org/officeDocument/2006/relationships/image" Target="../media/image6.png"/><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theme" Target="../theme/theme7.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image" Target="../media/image6.png"/><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theme" Target="../theme/theme8.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503238" y="301625"/>
            <a:ext cx="9067800" cy="1258888"/>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503238" y="1768475"/>
            <a:ext cx="9067800" cy="4987925"/>
          </a:xfrm>
          <a:prstGeom prst="rect">
            <a:avLst/>
          </a:prstGeom>
          <a:noFill/>
          <a:ln w="9525">
            <a:noFill/>
            <a:round/>
            <a:headEnd/>
            <a:tailEnd/>
          </a:ln>
          <a:effectLst/>
        </p:spPr>
        <p:txBody>
          <a:bodyPr vert="horz" wrap="square" lIns="0" tIns="2808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503238" y="6886575"/>
            <a:ext cx="2344737"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n-ea"/>
                <a:cs typeface="+mn-cs"/>
              </a:defRPr>
            </a:lvl1pPr>
          </a:lstStyle>
          <a:p>
            <a:endParaRPr lang="en-US"/>
          </a:p>
        </p:txBody>
      </p:sp>
      <p:sp>
        <p:nvSpPr>
          <p:cNvPr id="1028" name="Rectangle 4"/>
          <p:cNvSpPr>
            <a:spLocks noGrp="1" noChangeArrowheads="1"/>
          </p:cNvSpPr>
          <p:nvPr>
            <p:ph type="ftr"/>
          </p:nvPr>
        </p:nvSpPr>
        <p:spPr bwMode="auto">
          <a:xfrm>
            <a:off x="3448050" y="6886575"/>
            <a:ext cx="3192463"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n-ea"/>
                <a:cs typeface="+mn-cs"/>
              </a:defRPr>
            </a:lvl1pPr>
          </a:lstStyle>
          <a:p>
            <a:endParaRPr lang="en-US"/>
          </a:p>
        </p:txBody>
      </p:sp>
      <p:sp>
        <p:nvSpPr>
          <p:cNvPr id="1029" name="Rectangle 5"/>
          <p:cNvSpPr>
            <a:spLocks noGrp="1" noChangeArrowheads="1"/>
          </p:cNvSpPr>
          <p:nvPr>
            <p:ph type="sldNum"/>
          </p:nvPr>
        </p:nvSpPr>
        <p:spPr bwMode="auto">
          <a:xfrm>
            <a:off x="7226300" y="6886575"/>
            <a:ext cx="2344738"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n-ea"/>
                <a:cs typeface="+mn-cs"/>
              </a:defRPr>
            </a:lvl1pPr>
          </a:lstStyle>
          <a:p>
            <a:fld id="{127CA02D-B05C-4272-9C90-617A9D17A19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marL="742950" indent="-28575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2pPr>
      <a:lvl3pPr marL="1143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3pPr>
      <a:lvl4pPr marL="1600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4pPr>
      <a:lvl5pPr marL="20574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9pPr>
    </p:titleStyle>
    <p:bodyStyle>
      <a:lvl1pPr marL="342900" indent="-342900" algn="l" defTabSz="457200" rtl="0" fontAlgn="base" hangingPunct="0">
        <a:lnSpc>
          <a:spcPct val="93000"/>
        </a:lnSpc>
        <a:spcBef>
          <a:spcPct val="0"/>
        </a:spcBef>
        <a:spcAft>
          <a:spcPts val="1425"/>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57200" rtl="0" fontAlgn="base" hangingPunct="0">
        <a:lnSpc>
          <a:spcPct val="93000"/>
        </a:lnSpc>
        <a:spcBef>
          <a:spcPct val="0"/>
        </a:spcBef>
        <a:spcAft>
          <a:spcPts val="1138"/>
        </a:spcAft>
        <a:buClr>
          <a:srgbClr val="000000"/>
        </a:buClr>
        <a:buSzPct val="100000"/>
        <a:buFont typeface="Times New Roman" pitchFamily="16" charset="0"/>
        <a:defRPr sz="2800">
          <a:solidFill>
            <a:srgbClr val="000000"/>
          </a:solidFill>
          <a:latin typeface="+mn-lt"/>
          <a:ea typeface="+mn-ea"/>
          <a:cs typeface="+mn-cs"/>
        </a:defRPr>
      </a:lvl2pPr>
      <a:lvl3pPr marL="1143000" indent="-228600" algn="l" defTabSz="457200" rtl="0" fontAlgn="base" hangingPunct="0">
        <a:lnSpc>
          <a:spcPct val="93000"/>
        </a:lnSpc>
        <a:spcBef>
          <a:spcPct val="0"/>
        </a:spcBef>
        <a:spcAft>
          <a:spcPts val="850"/>
        </a:spcAft>
        <a:buClr>
          <a:srgbClr val="000000"/>
        </a:buClr>
        <a:buSzPct val="100000"/>
        <a:buFont typeface="Times New Roman" pitchFamily="16" charset="0"/>
        <a:defRPr sz="2400">
          <a:solidFill>
            <a:srgbClr val="000000"/>
          </a:solidFill>
          <a:latin typeface="+mn-lt"/>
          <a:ea typeface="+mn-ea"/>
          <a:cs typeface="+mn-cs"/>
        </a:defRPr>
      </a:lvl3pPr>
      <a:lvl4pPr marL="1600200" indent="-228600" algn="l" defTabSz="457200" rtl="0" fontAlgn="base" hangingPunct="0">
        <a:lnSpc>
          <a:spcPct val="93000"/>
        </a:lnSpc>
        <a:spcBef>
          <a:spcPct val="0"/>
        </a:spcBef>
        <a:spcAft>
          <a:spcPts val="575"/>
        </a:spcAft>
        <a:buClr>
          <a:srgbClr val="000000"/>
        </a:buClr>
        <a:buSzPct val="100000"/>
        <a:buFont typeface="Times New Roman" pitchFamily="16" charset="0"/>
        <a:defRPr sz="2000">
          <a:solidFill>
            <a:srgbClr val="000000"/>
          </a:solidFill>
          <a:latin typeface="+mn-lt"/>
          <a:ea typeface="+mn-ea"/>
          <a:cs typeface="+mn-cs"/>
        </a:defRPr>
      </a:lvl4pPr>
      <a:lvl5pPr marL="20574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503238" y="6226175"/>
            <a:ext cx="9067800" cy="1258888"/>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2050" name="Rectangle 2"/>
          <p:cNvSpPr>
            <a:spLocks noGrp="1" noChangeArrowheads="1"/>
          </p:cNvSpPr>
          <p:nvPr>
            <p:ph type="body" idx="1"/>
          </p:nvPr>
        </p:nvSpPr>
        <p:spPr bwMode="auto">
          <a:xfrm>
            <a:off x="503238" y="792163"/>
            <a:ext cx="9067800" cy="4987925"/>
          </a:xfrm>
          <a:prstGeom prst="rect">
            <a:avLst/>
          </a:prstGeom>
          <a:noFill/>
          <a:ln w="9525">
            <a:noFill/>
            <a:round/>
            <a:headEnd/>
            <a:tailEnd/>
          </a:ln>
          <a:effectLst/>
        </p:spPr>
        <p:txBody>
          <a:bodyPr vert="horz" wrap="square" lIns="0" tIns="2808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051" name="Rectangle 3"/>
          <p:cNvSpPr>
            <a:spLocks noGrp="1" noChangeArrowheads="1"/>
          </p:cNvSpPr>
          <p:nvPr>
            <p:ph type="dt"/>
          </p:nvPr>
        </p:nvSpPr>
        <p:spPr bwMode="auto">
          <a:xfrm>
            <a:off x="503238" y="5375275"/>
            <a:ext cx="2344737"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buClrTx/>
              <a:buFontTx/>
              <a:buNone/>
              <a:tabLst>
                <a:tab pos="723900" algn="l"/>
                <a:tab pos="1447800" algn="l"/>
                <a:tab pos="2171700" algn="l"/>
              </a:tabLst>
              <a:defRPr sz="1400">
                <a:solidFill>
                  <a:srgbClr val="000000"/>
                </a:solidFill>
                <a:latin typeface="Times New Roman" pitchFamily="16" charset="0"/>
                <a:ea typeface="DejaVu Sans" charset="0"/>
                <a:cs typeface="DejaVu Sans" charset="0"/>
              </a:defRPr>
            </a:lvl1pPr>
          </a:lstStyle>
          <a:p>
            <a:endParaRPr lang="en-US"/>
          </a:p>
        </p:txBody>
      </p:sp>
      <p:sp>
        <p:nvSpPr>
          <p:cNvPr id="2052" name="Rectangle 4"/>
          <p:cNvSpPr>
            <a:spLocks noGrp="1" noChangeArrowheads="1"/>
          </p:cNvSpPr>
          <p:nvPr>
            <p:ph type="ftr"/>
          </p:nvPr>
        </p:nvSpPr>
        <p:spPr bwMode="auto">
          <a:xfrm>
            <a:off x="3448050" y="5375275"/>
            <a:ext cx="3192463"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buClrTx/>
              <a:buFontTx/>
              <a:buNone/>
              <a:tabLst>
                <a:tab pos="723900" algn="l"/>
                <a:tab pos="1447800" algn="l"/>
                <a:tab pos="2171700" algn="l"/>
                <a:tab pos="2895600" algn="l"/>
              </a:tabLst>
              <a:defRPr sz="1400">
                <a:solidFill>
                  <a:srgbClr val="000000"/>
                </a:solidFill>
                <a:latin typeface="Times New Roman" pitchFamily="16" charset="0"/>
                <a:ea typeface="DejaVu Sans" charset="0"/>
                <a:cs typeface="DejaVu Sans" charset="0"/>
              </a:defRPr>
            </a:lvl1pPr>
          </a:lstStyle>
          <a:p>
            <a:endParaRPr lang="en-US"/>
          </a:p>
        </p:txBody>
      </p:sp>
      <p:sp>
        <p:nvSpPr>
          <p:cNvPr id="2053" name="Rectangle 5"/>
          <p:cNvSpPr>
            <a:spLocks noGrp="1" noChangeArrowheads="1"/>
          </p:cNvSpPr>
          <p:nvPr>
            <p:ph type="sldNum"/>
          </p:nvPr>
        </p:nvSpPr>
        <p:spPr bwMode="auto">
          <a:xfrm>
            <a:off x="7227888" y="5375275"/>
            <a:ext cx="2344737"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buClrTx/>
              <a:buFontTx/>
              <a:buNone/>
              <a:tabLst>
                <a:tab pos="723900" algn="l"/>
                <a:tab pos="1447800" algn="l"/>
                <a:tab pos="2171700" algn="l"/>
              </a:tabLst>
              <a:defRPr sz="1400">
                <a:solidFill>
                  <a:srgbClr val="000000"/>
                </a:solidFill>
                <a:latin typeface="Times New Roman" pitchFamily="16" charset="0"/>
                <a:ea typeface="DejaVu Sans" charset="0"/>
                <a:cs typeface="DejaVu Sans" charset="0"/>
              </a:defRPr>
            </a:lvl1pPr>
          </a:lstStyle>
          <a:p>
            <a:fld id="{C0DF4CD0-CAA1-481D-8552-A55459CCBB6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FFFFFF"/>
          </a:solidFill>
          <a:latin typeface="+mj-lt"/>
          <a:ea typeface="+mj-ea"/>
          <a:cs typeface="+mj-cs"/>
        </a:defRPr>
      </a:lvl1pPr>
      <a:lvl2pPr marL="742950" indent="-28575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FFFFFF"/>
          </a:solidFill>
          <a:latin typeface="Arial" charset="0"/>
          <a:cs typeface="Arial Unicode MS" charset="0"/>
        </a:defRPr>
      </a:lvl2pPr>
      <a:lvl3pPr marL="1143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FFFFFF"/>
          </a:solidFill>
          <a:latin typeface="Arial" charset="0"/>
          <a:cs typeface="Arial Unicode MS" charset="0"/>
        </a:defRPr>
      </a:lvl3pPr>
      <a:lvl4pPr marL="1600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FFFFFF"/>
          </a:solidFill>
          <a:latin typeface="Arial" charset="0"/>
          <a:cs typeface="Arial Unicode MS" charset="0"/>
        </a:defRPr>
      </a:lvl4pPr>
      <a:lvl5pPr marL="20574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FFFFFF"/>
          </a:solidFill>
          <a:latin typeface="Arial" charset="0"/>
          <a:cs typeface="Arial Unicode MS"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FFFFFF"/>
          </a:solidFill>
          <a:latin typeface="Arial" charset="0"/>
          <a:cs typeface="Arial Unicode MS"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FFFFFF"/>
          </a:solidFill>
          <a:latin typeface="Arial" charset="0"/>
          <a:cs typeface="Arial Unicode MS"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FFFFFF"/>
          </a:solidFill>
          <a:latin typeface="Arial" charset="0"/>
          <a:cs typeface="Arial Unicode MS"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FFFFFF"/>
          </a:solidFill>
          <a:latin typeface="Arial" charset="0"/>
          <a:cs typeface="Arial Unicode MS" charset="0"/>
        </a:defRPr>
      </a:lvl9pPr>
    </p:titleStyle>
    <p:bodyStyle>
      <a:lvl1pPr marL="342900" indent="-342900" algn="l" defTabSz="457200" rtl="0" fontAlgn="base" hangingPunct="0">
        <a:lnSpc>
          <a:spcPct val="93000"/>
        </a:lnSpc>
        <a:spcBef>
          <a:spcPct val="0"/>
        </a:spcBef>
        <a:spcAft>
          <a:spcPts val="1425"/>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57200" rtl="0" fontAlgn="base" hangingPunct="0">
        <a:lnSpc>
          <a:spcPct val="93000"/>
        </a:lnSpc>
        <a:spcBef>
          <a:spcPct val="0"/>
        </a:spcBef>
        <a:spcAft>
          <a:spcPts val="1138"/>
        </a:spcAft>
        <a:buClr>
          <a:srgbClr val="000000"/>
        </a:buClr>
        <a:buSzPct val="100000"/>
        <a:buFont typeface="Times New Roman" pitchFamily="16" charset="0"/>
        <a:defRPr sz="2800">
          <a:solidFill>
            <a:srgbClr val="000000"/>
          </a:solidFill>
          <a:latin typeface="+mn-lt"/>
          <a:cs typeface="+mn-cs"/>
        </a:defRPr>
      </a:lvl2pPr>
      <a:lvl3pPr marL="1143000" indent="-228600" algn="l" defTabSz="457200" rtl="0" fontAlgn="base" hangingPunct="0">
        <a:lnSpc>
          <a:spcPct val="93000"/>
        </a:lnSpc>
        <a:spcBef>
          <a:spcPct val="0"/>
        </a:spcBef>
        <a:spcAft>
          <a:spcPts val="850"/>
        </a:spcAft>
        <a:buClr>
          <a:srgbClr val="000000"/>
        </a:buClr>
        <a:buSzPct val="100000"/>
        <a:buFont typeface="Times New Roman" pitchFamily="16" charset="0"/>
        <a:defRPr sz="2400">
          <a:solidFill>
            <a:srgbClr val="000000"/>
          </a:solidFill>
          <a:latin typeface="+mn-lt"/>
          <a:cs typeface="+mn-cs"/>
        </a:defRPr>
      </a:lvl3pPr>
      <a:lvl4pPr marL="1600200" indent="-228600" algn="l" defTabSz="457200" rtl="0" fontAlgn="base" hangingPunct="0">
        <a:lnSpc>
          <a:spcPct val="93000"/>
        </a:lnSpc>
        <a:spcBef>
          <a:spcPct val="0"/>
        </a:spcBef>
        <a:spcAft>
          <a:spcPts val="575"/>
        </a:spcAft>
        <a:buClr>
          <a:srgbClr val="000000"/>
        </a:buClr>
        <a:buSzPct val="100000"/>
        <a:buFont typeface="Times New Roman" pitchFamily="16" charset="0"/>
        <a:defRPr sz="2000">
          <a:solidFill>
            <a:srgbClr val="000000"/>
          </a:solidFill>
          <a:latin typeface="+mn-lt"/>
          <a:cs typeface="+mn-cs"/>
        </a:defRPr>
      </a:lvl4pPr>
      <a:lvl5pPr marL="20574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bwMode="auto">
          <a:xfrm>
            <a:off x="504825" y="539750"/>
            <a:ext cx="9067800" cy="1258888"/>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3074" name="Rectangle 2"/>
          <p:cNvSpPr>
            <a:spLocks noGrp="1" noChangeArrowheads="1"/>
          </p:cNvSpPr>
          <p:nvPr>
            <p:ph type="body" idx="1"/>
          </p:nvPr>
        </p:nvSpPr>
        <p:spPr bwMode="auto">
          <a:xfrm>
            <a:off x="720725" y="1912938"/>
            <a:ext cx="8672513" cy="4987925"/>
          </a:xfrm>
          <a:prstGeom prst="rect">
            <a:avLst/>
          </a:prstGeom>
          <a:noFill/>
          <a:ln w="9525">
            <a:noFill/>
            <a:round/>
            <a:headEnd/>
            <a:tailEnd/>
          </a:ln>
          <a:effectLst/>
        </p:spPr>
        <p:txBody>
          <a:bodyPr vert="horz" wrap="square" lIns="0" tIns="2808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3075" name="Rectangle 3"/>
          <p:cNvSpPr>
            <a:spLocks noGrp="1" noChangeArrowheads="1"/>
          </p:cNvSpPr>
          <p:nvPr>
            <p:ph type="dt"/>
          </p:nvPr>
        </p:nvSpPr>
        <p:spPr bwMode="auto">
          <a:xfrm>
            <a:off x="576263" y="6527800"/>
            <a:ext cx="2344737"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buClrTx/>
              <a:buFontTx/>
              <a:buNone/>
              <a:tabLst>
                <a:tab pos="723900" algn="l"/>
                <a:tab pos="1447800" algn="l"/>
                <a:tab pos="2171700" algn="l"/>
              </a:tabLst>
              <a:defRPr sz="1400">
                <a:solidFill>
                  <a:srgbClr val="FFFFFF"/>
                </a:solidFill>
                <a:latin typeface="Times New Roman" pitchFamily="16" charset="0"/>
                <a:ea typeface="DejaVu Sans" charset="0"/>
                <a:cs typeface="DejaVu Sans" charset="0"/>
              </a:defRPr>
            </a:lvl1pPr>
          </a:lstStyle>
          <a:p>
            <a:endParaRPr lang="en-US"/>
          </a:p>
        </p:txBody>
      </p:sp>
      <p:sp>
        <p:nvSpPr>
          <p:cNvPr id="3076" name="Rectangle 4"/>
          <p:cNvSpPr>
            <a:spLocks noGrp="1" noChangeArrowheads="1"/>
          </p:cNvSpPr>
          <p:nvPr>
            <p:ph type="ftr"/>
          </p:nvPr>
        </p:nvSpPr>
        <p:spPr bwMode="auto">
          <a:xfrm>
            <a:off x="3448050" y="6527800"/>
            <a:ext cx="3192463"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buClrTx/>
              <a:buFontTx/>
              <a:buNone/>
              <a:tabLst>
                <a:tab pos="723900" algn="l"/>
                <a:tab pos="1447800" algn="l"/>
                <a:tab pos="2171700" algn="l"/>
                <a:tab pos="2895600" algn="l"/>
              </a:tabLst>
              <a:defRPr sz="1400">
                <a:solidFill>
                  <a:srgbClr val="FFFFFF"/>
                </a:solidFill>
                <a:latin typeface="Times New Roman" pitchFamily="16" charset="0"/>
                <a:ea typeface="DejaVu Sans" charset="0"/>
                <a:cs typeface="DejaVu Sans" charset="0"/>
              </a:defRPr>
            </a:lvl1pPr>
          </a:lstStyle>
          <a:p>
            <a:endParaRPr lang="en-US"/>
          </a:p>
        </p:txBody>
      </p:sp>
      <p:sp>
        <p:nvSpPr>
          <p:cNvPr id="3077" name="Rectangle 5"/>
          <p:cNvSpPr>
            <a:spLocks noGrp="1" noChangeArrowheads="1"/>
          </p:cNvSpPr>
          <p:nvPr>
            <p:ph type="sldNum"/>
          </p:nvPr>
        </p:nvSpPr>
        <p:spPr bwMode="auto">
          <a:xfrm>
            <a:off x="7154863" y="6527800"/>
            <a:ext cx="2344737"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buClrTx/>
              <a:buFontTx/>
              <a:buNone/>
              <a:tabLst>
                <a:tab pos="723900" algn="l"/>
                <a:tab pos="1447800" algn="l"/>
                <a:tab pos="2171700" algn="l"/>
              </a:tabLst>
              <a:defRPr sz="1400">
                <a:solidFill>
                  <a:srgbClr val="FFFFFF"/>
                </a:solidFill>
                <a:latin typeface="Times New Roman" pitchFamily="16" charset="0"/>
                <a:ea typeface="DejaVu Sans" charset="0"/>
                <a:cs typeface="DejaVu Sans" charset="0"/>
              </a:defRPr>
            </a:lvl1pPr>
          </a:lstStyle>
          <a:p>
            <a:fld id="{E8FED094-3F0B-4817-B8C8-06A066D8F9E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marL="742950" indent="-28575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marL="1143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marL="1600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marL="20574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p:titleStyle>
    <p:bodyStyle>
      <a:lvl1pPr marL="342900" indent="-342900" algn="l" defTabSz="457200" rtl="0" fontAlgn="base" hangingPunct="0">
        <a:lnSpc>
          <a:spcPct val="93000"/>
        </a:lnSpc>
        <a:spcBef>
          <a:spcPct val="0"/>
        </a:spcBef>
        <a:spcAft>
          <a:spcPts val="1425"/>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57200" rtl="0" fontAlgn="base" hangingPunct="0">
        <a:lnSpc>
          <a:spcPct val="93000"/>
        </a:lnSpc>
        <a:spcBef>
          <a:spcPct val="0"/>
        </a:spcBef>
        <a:spcAft>
          <a:spcPts val="1138"/>
        </a:spcAft>
        <a:buClr>
          <a:srgbClr val="000000"/>
        </a:buClr>
        <a:buSzPct val="100000"/>
        <a:buFont typeface="Times New Roman" pitchFamily="16" charset="0"/>
        <a:defRPr sz="2800">
          <a:solidFill>
            <a:srgbClr val="000000"/>
          </a:solidFill>
          <a:latin typeface="+mn-lt"/>
          <a:cs typeface="+mn-cs"/>
        </a:defRPr>
      </a:lvl2pPr>
      <a:lvl3pPr marL="1143000" indent="-228600" algn="l" defTabSz="457200" rtl="0" fontAlgn="base" hangingPunct="0">
        <a:lnSpc>
          <a:spcPct val="93000"/>
        </a:lnSpc>
        <a:spcBef>
          <a:spcPct val="0"/>
        </a:spcBef>
        <a:spcAft>
          <a:spcPts val="850"/>
        </a:spcAft>
        <a:buClr>
          <a:srgbClr val="000000"/>
        </a:buClr>
        <a:buSzPct val="100000"/>
        <a:buFont typeface="Times New Roman" pitchFamily="16" charset="0"/>
        <a:defRPr sz="2400">
          <a:solidFill>
            <a:srgbClr val="000000"/>
          </a:solidFill>
          <a:latin typeface="+mn-lt"/>
          <a:cs typeface="+mn-cs"/>
        </a:defRPr>
      </a:lvl3pPr>
      <a:lvl4pPr marL="1600200" indent="-228600" algn="l" defTabSz="457200" rtl="0" fontAlgn="base" hangingPunct="0">
        <a:lnSpc>
          <a:spcPct val="93000"/>
        </a:lnSpc>
        <a:spcBef>
          <a:spcPct val="0"/>
        </a:spcBef>
        <a:spcAft>
          <a:spcPts val="575"/>
        </a:spcAft>
        <a:buClr>
          <a:srgbClr val="000000"/>
        </a:buClr>
        <a:buSzPct val="100000"/>
        <a:buFont typeface="Times New Roman" pitchFamily="16" charset="0"/>
        <a:defRPr sz="2000">
          <a:solidFill>
            <a:srgbClr val="000000"/>
          </a:solidFill>
          <a:latin typeface="+mn-lt"/>
          <a:cs typeface="+mn-cs"/>
        </a:defRPr>
      </a:lvl4pPr>
      <a:lvl5pPr marL="20574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bwMode="auto">
          <a:xfrm>
            <a:off x="720725" y="554038"/>
            <a:ext cx="8637588" cy="1258887"/>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4098" name="Rectangle 2"/>
          <p:cNvSpPr>
            <a:spLocks noGrp="1" noChangeArrowheads="1"/>
          </p:cNvSpPr>
          <p:nvPr>
            <p:ph type="body" idx="1"/>
          </p:nvPr>
        </p:nvSpPr>
        <p:spPr bwMode="auto">
          <a:xfrm>
            <a:off x="900113" y="1984375"/>
            <a:ext cx="8277225" cy="4987925"/>
          </a:xfrm>
          <a:prstGeom prst="rect">
            <a:avLst/>
          </a:prstGeom>
          <a:noFill/>
          <a:ln w="9525">
            <a:noFill/>
            <a:round/>
            <a:headEnd/>
            <a:tailEnd/>
          </a:ln>
          <a:effectLst/>
        </p:spPr>
        <p:txBody>
          <a:bodyPr vert="horz" wrap="square" lIns="0" tIns="2808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4099" name="Rectangle 3"/>
          <p:cNvSpPr>
            <a:spLocks noGrp="1" noChangeArrowheads="1"/>
          </p:cNvSpPr>
          <p:nvPr>
            <p:ph type="dt"/>
          </p:nvPr>
        </p:nvSpPr>
        <p:spPr bwMode="auto">
          <a:xfrm>
            <a:off x="612775" y="6454775"/>
            <a:ext cx="2344738"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buClrTx/>
              <a:buFontTx/>
              <a:buNone/>
              <a:tabLst>
                <a:tab pos="723900" algn="l"/>
                <a:tab pos="1447800" algn="l"/>
                <a:tab pos="2171700" algn="l"/>
              </a:tabLst>
              <a:defRPr sz="1400">
                <a:solidFill>
                  <a:srgbClr val="000000"/>
                </a:solidFill>
                <a:latin typeface="Times New Roman" pitchFamily="16" charset="0"/>
                <a:ea typeface="DejaVu Sans" charset="0"/>
                <a:cs typeface="DejaVu Sans" charset="0"/>
              </a:defRPr>
            </a:lvl1pPr>
          </a:lstStyle>
          <a:p>
            <a:endParaRPr lang="en-US"/>
          </a:p>
        </p:txBody>
      </p:sp>
      <p:sp>
        <p:nvSpPr>
          <p:cNvPr id="4100" name="Rectangle 4"/>
          <p:cNvSpPr>
            <a:spLocks noGrp="1" noChangeArrowheads="1"/>
          </p:cNvSpPr>
          <p:nvPr>
            <p:ph type="ftr"/>
          </p:nvPr>
        </p:nvSpPr>
        <p:spPr bwMode="auto">
          <a:xfrm>
            <a:off x="3448050" y="6454775"/>
            <a:ext cx="3192463"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buClrTx/>
              <a:buFontTx/>
              <a:buNone/>
              <a:tabLst>
                <a:tab pos="723900" algn="l"/>
                <a:tab pos="1447800" algn="l"/>
                <a:tab pos="2171700" algn="l"/>
                <a:tab pos="2895600" algn="l"/>
              </a:tabLst>
              <a:defRPr sz="1400">
                <a:solidFill>
                  <a:srgbClr val="000000"/>
                </a:solidFill>
                <a:latin typeface="Times New Roman" pitchFamily="16" charset="0"/>
                <a:ea typeface="DejaVu Sans" charset="0"/>
                <a:cs typeface="DejaVu Sans" charset="0"/>
              </a:defRPr>
            </a:lvl1pPr>
          </a:lstStyle>
          <a:p>
            <a:endParaRPr lang="en-US"/>
          </a:p>
        </p:txBody>
      </p:sp>
      <p:sp>
        <p:nvSpPr>
          <p:cNvPr id="4101" name="Rectangle 5"/>
          <p:cNvSpPr>
            <a:spLocks noGrp="1" noChangeArrowheads="1"/>
          </p:cNvSpPr>
          <p:nvPr>
            <p:ph type="sldNum"/>
          </p:nvPr>
        </p:nvSpPr>
        <p:spPr bwMode="auto">
          <a:xfrm>
            <a:off x="7083425" y="6454775"/>
            <a:ext cx="2344738"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buClrTx/>
              <a:buFontTx/>
              <a:buNone/>
              <a:tabLst>
                <a:tab pos="723900" algn="l"/>
                <a:tab pos="1447800" algn="l"/>
                <a:tab pos="2171700" algn="l"/>
              </a:tabLst>
              <a:defRPr sz="1400">
                <a:solidFill>
                  <a:srgbClr val="000000"/>
                </a:solidFill>
                <a:latin typeface="Times New Roman" pitchFamily="16" charset="0"/>
                <a:ea typeface="DejaVu Sans" charset="0"/>
                <a:cs typeface="DejaVu Sans" charset="0"/>
              </a:defRPr>
            </a:lvl1pPr>
          </a:lstStyle>
          <a:p>
            <a:fld id="{D0077940-D7A1-4EEE-873B-53E159B63FE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280099"/>
          </a:solidFill>
          <a:latin typeface="+mj-lt"/>
          <a:ea typeface="+mj-ea"/>
          <a:cs typeface="+mj-cs"/>
        </a:defRPr>
      </a:lvl1pPr>
      <a:lvl2pPr marL="742950" indent="-28575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280099"/>
          </a:solidFill>
          <a:latin typeface="Arial" charset="0"/>
          <a:cs typeface="Arial Unicode MS" charset="0"/>
        </a:defRPr>
      </a:lvl2pPr>
      <a:lvl3pPr marL="1143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280099"/>
          </a:solidFill>
          <a:latin typeface="Arial" charset="0"/>
          <a:cs typeface="Arial Unicode MS" charset="0"/>
        </a:defRPr>
      </a:lvl3pPr>
      <a:lvl4pPr marL="1600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280099"/>
          </a:solidFill>
          <a:latin typeface="Arial" charset="0"/>
          <a:cs typeface="Arial Unicode MS" charset="0"/>
        </a:defRPr>
      </a:lvl4pPr>
      <a:lvl5pPr marL="20574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280099"/>
          </a:solidFill>
          <a:latin typeface="Arial" charset="0"/>
          <a:cs typeface="Arial Unicode MS"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280099"/>
          </a:solidFill>
          <a:latin typeface="Arial" charset="0"/>
          <a:cs typeface="Arial Unicode MS"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280099"/>
          </a:solidFill>
          <a:latin typeface="Arial" charset="0"/>
          <a:cs typeface="Arial Unicode MS"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280099"/>
          </a:solidFill>
          <a:latin typeface="Arial" charset="0"/>
          <a:cs typeface="Arial Unicode MS"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280099"/>
          </a:solidFill>
          <a:latin typeface="Arial" charset="0"/>
          <a:cs typeface="Arial Unicode MS" charset="0"/>
        </a:defRPr>
      </a:lvl9pPr>
    </p:titleStyle>
    <p:bodyStyle>
      <a:lvl1pPr marL="342900" indent="-342900" algn="l" defTabSz="457200" rtl="0" fontAlgn="base" hangingPunct="0">
        <a:lnSpc>
          <a:spcPct val="93000"/>
        </a:lnSpc>
        <a:spcBef>
          <a:spcPct val="0"/>
        </a:spcBef>
        <a:spcAft>
          <a:spcPts val="1425"/>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57200" rtl="0" fontAlgn="base" hangingPunct="0">
        <a:lnSpc>
          <a:spcPct val="93000"/>
        </a:lnSpc>
        <a:spcBef>
          <a:spcPct val="0"/>
        </a:spcBef>
        <a:spcAft>
          <a:spcPts val="1138"/>
        </a:spcAft>
        <a:buClr>
          <a:srgbClr val="000000"/>
        </a:buClr>
        <a:buSzPct val="100000"/>
        <a:buFont typeface="Times New Roman" pitchFamily="16" charset="0"/>
        <a:defRPr sz="2800">
          <a:solidFill>
            <a:srgbClr val="000000"/>
          </a:solidFill>
          <a:latin typeface="+mn-lt"/>
          <a:cs typeface="+mn-cs"/>
        </a:defRPr>
      </a:lvl2pPr>
      <a:lvl3pPr marL="1143000" indent="-228600" algn="l" defTabSz="457200" rtl="0" fontAlgn="base" hangingPunct="0">
        <a:lnSpc>
          <a:spcPct val="93000"/>
        </a:lnSpc>
        <a:spcBef>
          <a:spcPct val="0"/>
        </a:spcBef>
        <a:spcAft>
          <a:spcPts val="850"/>
        </a:spcAft>
        <a:buClr>
          <a:srgbClr val="000000"/>
        </a:buClr>
        <a:buSzPct val="100000"/>
        <a:buFont typeface="Times New Roman" pitchFamily="16" charset="0"/>
        <a:defRPr sz="2400">
          <a:solidFill>
            <a:srgbClr val="000000"/>
          </a:solidFill>
          <a:latin typeface="+mn-lt"/>
          <a:cs typeface="+mn-cs"/>
        </a:defRPr>
      </a:lvl3pPr>
      <a:lvl4pPr marL="1600200" indent="-228600" algn="l" defTabSz="457200" rtl="0" fontAlgn="base" hangingPunct="0">
        <a:lnSpc>
          <a:spcPct val="93000"/>
        </a:lnSpc>
        <a:spcBef>
          <a:spcPct val="0"/>
        </a:spcBef>
        <a:spcAft>
          <a:spcPts val="575"/>
        </a:spcAft>
        <a:buClr>
          <a:srgbClr val="000000"/>
        </a:buClr>
        <a:buSzPct val="100000"/>
        <a:buFont typeface="Times New Roman" pitchFamily="16" charset="0"/>
        <a:defRPr sz="2000">
          <a:solidFill>
            <a:srgbClr val="000000"/>
          </a:solidFill>
          <a:latin typeface="+mn-lt"/>
          <a:cs typeface="+mn-cs"/>
        </a:defRPr>
      </a:lvl4pPr>
      <a:lvl5pPr marL="20574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bwMode="auto">
          <a:xfrm>
            <a:off x="503238" y="301625"/>
            <a:ext cx="9067800" cy="1258888"/>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5122" name="Rectangle 2"/>
          <p:cNvSpPr>
            <a:spLocks noGrp="1" noChangeArrowheads="1"/>
          </p:cNvSpPr>
          <p:nvPr>
            <p:ph type="body" idx="1"/>
          </p:nvPr>
        </p:nvSpPr>
        <p:spPr bwMode="auto">
          <a:xfrm>
            <a:off x="503238" y="1768475"/>
            <a:ext cx="9067800" cy="4987925"/>
          </a:xfrm>
          <a:prstGeom prst="rect">
            <a:avLst/>
          </a:prstGeom>
          <a:noFill/>
          <a:ln w="9525">
            <a:noFill/>
            <a:round/>
            <a:headEnd/>
            <a:tailEnd/>
          </a:ln>
          <a:effectLst/>
        </p:spPr>
        <p:txBody>
          <a:bodyPr vert="horz" wrap="square" lIns="0" tIns="2808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5123" name="Rectangle 3"/>
          <p:cNvSpPr>
            <a:spLocks noGrp="1" noChangeArrowheads="1"/>
          </p:cNvSpPr>
          <p:nvPr>
            <p:ph type="dt"/>
          </p:nvPr>
        </p:nvSpPr>
        <p:spPr bwMode="auto">
          <a:xfrm>
            <a:off x="503238" y="6886575"/>
            <a:ext cx="2344737"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buClrTx/>
              <a:buFontTx/>
              <a:buNone/>
              <a:tabLst>
                <a:tab pos="723900" algn="l"/>
                <a:tab pos="1447800" algn="l"/>
                <a:tab pos="2171700" algn="l"/>
              </a:tabLst>
              <a:defRPr sz="1400">
                <a:solidFill>
                  <a:srgbClr val="000000"/>
                </a:solidFill>
                <a:latin typeface="Times New Roman" pitchFamily="16" charset="0"/>
                <a:ea typeface="DejaVu Sans" charset="0"/>
                <a:cs typeface="DejaVu Sans" charset="0"/>
              </a:defRPr>
            </a:lvl1pPr>
          </a:lstStyle>
          <a:p>
            <a:endParaRPr lang="en-US"/>
          </a:p>
        </p:txBody>
      </p:sp>
      <p:sp>
        <p:nvSpPr>
          <p:cNvPr id="5124" name="Rectangle 4"/>
          <p:cNvSpPr>
            <a:spLocks noGrp="1" noChangeArrowheads="1"/>
          </p:cNvSpPr>
          <p:nvPr>
            <p:ph type="ftr"/>
          </p:nvPr>
        </p:nvSpPr>
        <p:spPr bwMode="auto">
          <a:xfrm>
            <a:off x="3448050" y="6886575"/>
            <a:ext cx="3192463"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buClrTx/>
              <a:buFontTx/>
              <a:buNone/>
              <a:tabLst>
                <a:tab pos="723900" algn="l"/>
                <a:tab pos="1447800" algn="l"/>
                <a:tab pos="2171700" algn="l"/>
                <a:tab pos="2895600" algn="l"/>
              </a:tabLst>
              <a:defRPr sz="1400">
                <a:solidFill>
                  <a:srgbClr val="000000"/>
                </a:solidFill>
                <a:latin typeface="Times New Roman" pitchFamily="16" charset="0"/>
                <a:ea typeface="DejaVu Sans" charset="0"/>
                <a:cs typeface="DejaVu Sans" charset="0"/>
              </a:defRPr>
            </a:lvl1pPr>
          </a:lstStyle>
          <a:p>
            <a:endParaRPr lang="en-US"/>
          </a:p>
        </p:txBody>
      </p:sp>
      <p:sp>
        <p:nvSpPr>
          <p:cNvPr id="5125" name="Rectangle 5"/>
          <p:cNvSpPr>
            <a:spLocks noGrp="1" noChangeArrowheads="1"/>
          </p:cNvSpPr>
          <p:nvPr>
            <p:ph type="sldNum"/>
          </p:nvPr>
        </p:nvSpPr>
        <p:spPr bwMode="auto">
          <a:xfrm>
            <a:off x="7227888" y="6886575"/>
            <a:ext cx="2344737"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buClrTx/>
              <a:buFontTx/>
              <a:buNone/>
              <a:tabLst>
                <a:tab pos="723900" algn="l"/>
                <a:tab pos="1447800" algn="l"/>
                <a:tab pos="2171700" algn="l"/>
              </a:tabLst>
              <a:defRPr sz="1400">
                <a:solidFill>
                  <a:srgbClr val="000000"/>
                </a:solidFill>
                <a:latin typeface="Times New Roman" pitchFamily="16" charset="0"/>
                <a:ea typeface="DejaVu Sans" charset="0"/>
                <a:cs typeface="DejaVu Sans" charset="0"/>
              </a:defRPr>
            </a:lvl1pPr>
          </a:lstStyle>
          <a:p>
            <a:fld id="{011CC3D2-4DB1-4773-B243-24B56B125F1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000080"/>
          </a:solidFill>
          <a:latin typeface="+mj-lt"/>
          <a:ea typeface="+mj-ea"/>
          <a:cs typeface="+mj-cs"/>
        </a:defRPr>
      </a:lvl1pPr>
      <a:lvl2pPr marL="742950" indent="-28575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000080"/>
          </a:solidFill>
          <a:latin typeface="Arial" charset="0"/>
          <a:cs typeface="Arial Unicode MS" charset="0"/>
        </a:defRPr>
      </a:lvl2pPr>
      <a:lvl3pPr marL="1143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000080"/>
          </a:solidFill>
          <a:latin typeface="Arial" charset="0"/>
          <a:cs typeface="Arial Unicode MS" charset="0"/>
        </a:defRPr>
      </a:lvl3pPr>
      <a:lvl4pPr marL="1600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000080"/>
          </a:solidFill>
          <a:latin typeface="Arial" charset="0"/>
          <a:cs typeface="Arial Unicode MS" charset="0"/>
        </a:defRPr>
      </a:lvl4pPr>
      <a:lvl5pPr marL="20574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000080"/>
          </a:solidFill>
          <a:latin typeface="Arial" charset="0"/>
          <a:cs typeface="Arial Unicode MS"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000080"/>
          </a:solidFill>
          <a:latin typeface="Arial" charset="0"/>
          <a:cs typeface="Arial Unicode MS"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000080"/>
          </a:solidFill>
          <a:latin typeface="Arial" charset="0"/>
          <a:cs typeface="Arial Unicode MS"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000080"/>
          </a:solidFill>
          <a:latin typeface="Arial" charset="0"/>
          <a:cs typeface="Arial Unicode MS"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000080"/>
          </a:solidFill>
          <a:latin typeface="Arial" charset="0"/>
          <a:cs typeface="Arial Unicode MS" charset="0"/>
        </a:defRPr>
      </a:lvl9pPr>
    </p:titleStyle>
    <p:bodyStyle>
      <a:lvl1pPr marL="342900" indent="-342900" algn="l" defTabSz="457200" rtl="0" fontAlgn="base" hangingPunct="0">
        <a:lnSpc>
          <a:spcPct val="93000"/>
        </a:lnSpc>
        <a:spcBef>
          <a:spcPct val="0"/>
        </a:spcBef>
        <a:spcAft>
          <a:spcPts val="1425"/>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57200" rtl="0" fontAlgn="base" hangingPunct="0">
        <a:lnSpc>
          <a:spcPct val="93000"/>
        </a:lnSpc>
        <a:spcBef>
          <a:spcPct val="0"/>
        </a:spcBef>
        <a:spcAft>
          <a:spcPts val="1138"/>
        </a:spcAft>
        <a:buClr>
          <a:srgbClr val="000000"/>
        </a:buClr>
        <a:buSzPct val="100000"/>
        <a:buFont typeface="Times New Roman" pitchFamily="16" charset="0"/>
        <a:defRPr sz="2800">
          <a:solidFill>
            <a:srgbClr val="000000"/>
          </a:solidFill>
          <a:latin typeface="+mn-lt"/>
          <a:cs typeface="+mn-cs"/>
        </a:defRPr>
      </a:lvl2pPr>
      <a:lvl3pPr marL="1143000" indent="-228600" algn="l" defTabSz="457200" rtl="0" fontAlgn="base" hangingPunct="0">
        <a:lnSpc>
          <a:spcPct val="93000"/>
        </a:lnSpc>
        <a:spcBef>
          <a:spcPct val="0"/>
        </a:spcBef>
        <a:spcAft>
          <a:spcPts val="850"/>
        </a:spcAft>
        <a:buClr>
          <a:srgbClr val="000000"/>
        </a:buClr>
        <a:buSzPct val="100000"/>
        <a:buFont typeface="Times New Roman" pitchFamily="16" charset="0"/>
        <a:defRPr sz="2400">
          <a:solidFill>
            <a:srgbClr val="000000"/>
          </a:solidFill>
          <a:latin typeface="+mn-lt"/>
          <a:cs typeface="+mn-cs"/>
        </a:defRPr>
      </a:lvl3pPr>
      <a:lvl4pPr marL="1600200" indent="-228600" algn="l" defTabSz="457200" rtl="0" fontAlgn="base" hangingPunct="0">
        <a:lnSpc>
          <a:spcPct val="93000"/>
        </a:lnSpc>
        <a:spcBef>
          <a:spcPct val="0"/>
        </a:spcBef>
        <a:spcAft>
          <a:spcPts val="575"/>
        </a:spcAft>
        <a:buClr>
          <a:srgbClr val="000000"/>
        </a:buClr>
        <a:buSzPct val="100000"/>
        <a:buFont typeface="Times New Roman" pitchFamily="16" charset="0"/>
        <a:defRPr sz="2000">
          <a:solidFill>
            <a:srgbClr val="000000"/>
          </a:solidFill>
          <a:latin typeface="+mn-lt"/>
          <a:cs typeface="+mn-cs"/>
        </a:defRPr>
      </a:lvl4pPr>
      <a:lvl5pPr marL="20574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bwMode="auto">
          <a:xfrm>
            <a:off x="3635375" y="301625"/>
            <a:ext cx="6153150" cy="1258888"/>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6146" name="Rectangle 2"/>
          <p:cNvSpPr>
            <a:spLocks noGrp="1" noChangeArrowheads="1"/>
          </p:cNvSpPr>
          <p:nvPr>
            <p:ph type="body" idx="1"/>
          </p:nvPr>
        </p:nvSpPr>
        <p:spPr bwMode="auto">
          <a:xfrm>
            <a:off x="1979613" y="1768475"/>
            <a:ext cx="7772400" cy="4987925"/>
          </a:xfrm>
          <a:prstGeom prst="rect">
            <a:avLst/>
          </a:prstGeom>
          <a:noFill/>
          <a:ln w="9525">
            <a:noFill/>
            <a:round/>
            <a:headEnd/>
            <a:tailEnd/>
          </a:ln>
          <a:effectLst/>
        </p:spPr>
        <p:txBody>
          <a:bodyPr vert="horz" wrap="square" lIns="0" tIns="2808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6147" name="Rectangle 3"/>
          <p:cNvSpPr>
            <a:spLocks noGrp="1" noChangeArrowheads="1"/>
          </p:cNvSpPr>
          <p:nvPr>
            <p:ph type="dt"/>
          </p:nvPr>
        </p:nvSpPr>
        <p:spPr bwMode="auto">
          <a:xfrm>
            <a:off x="1763713" y="6094413"/>
            <a:ext cx="2344737"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buClrTx/>
              <a:buFontTx/>
              <a:buNone/>
              <a:tabLst>
                <a:tab pos="723900" algn="l"/>
                <a:tab pos="1447800" algn="l"/>
                <a:tab pos="2171700" algn="l"/>
              </a:tabLst>
              <a:defRPr sz="1400">
                <a:solidFill>
                  <a:srgbClr val="000000"/>
                </a:solidFill>
                <a:latin typeface="Times New Roman" pitchFamily="16" charset="0"/>
                <a:ea typeface="DejaVu Sans" charset="0"/>
                <a:cs typeface="DejaVu Sans" charset="0"/>
              </a:defRPr>
            </a:lvl1pPr>
          </a:lstStyle>
          <a:p>
            <a:endParaRPr lang="en-US"/>
          </a:p>
        </p:txBody>
      </p:sp>
      <p:sp>
        <p:nvSpPr>
          <p:cNvPr id="6148" name="Rectangle 4"/>
          <p:cNvSpPr>
            <a:spLocks noGrp="1" noChangeArrowheads="1"/>
          </p:cNvSpPr>
          <p:nvPr>
            <p:ph type="ftr"/>
          </p:nvPr>
        </p:nvSpPr>
        <p:spPr bwMode="auto">
          <a:xfrm>
            <a:off x="4203700" y="6707188"/>
            <a:ext cx="3192463"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buClrTx/>
              <a:buFontTx/>
              <a:buNone/>
              <a:tabLst>
                <a:tab pos="723900" algn="l"/>
                <a:tab pos="1447800" algn="l"/>
                <a:tab pos="2171700" algn="l"/>
                <a:tab pos="2895600" algn="l"/>
              </a:tabLst>
              <a:defRPr sz="1400">
                <a:solidFill>
                  <a:srgbClr val="000000"/>
                </a:solidFill>
                <a:latin typeface="Times New Roman" pitchFamily="16" charset="0"/>
                <a:ea typeface="DejaVu Sans" charset="0"/>
                <a:cs typeface="DejaVu Sans" charset="0"/>
              </a:defRPr>
            </a:lvl1pPr>
          </a:lstStyle>
          <a:p>
            <a:endParaRPr lang="en-US"/>
          </a:p>
        </p:txBody>
      </p:sp>
      <p:sp>
        <p:nvSpPr>
          <p:cNvPr id="6149" name="Rectangle 5"/>
          <p:cNvSpPr>
            <a:spLocks noGrp="1" noChangeArrowheads="1"/>
          </p:cNvSpPr>
          <p:nvPr>
            <p:ph type="sldNum"/>
          </p:nvPr>
        </p:nvSpPr>
        <p:spPr bwMode="auto">
          <a:xfrm>
            <a:off x="7515225" y="6707188"/>
            <a:ext cx="2344738"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buClrTx/>
              <a:buFontTx/>
              <a:buNone/>
              <a:tabLst>
                <a:tab pos="723900" algn="l"/>
                <a:tab pos="1447800" algn="l"/>
                <a:tab pos="2171700" algn="l"/>
              </a:tabLst>
              <a:defRPr sz="1400">
                <a:solidFill>
                  <a:srgbClr val="000000"/>
                </a:solidFill>
                <a:latin typeface="Times New Roman" pitchFamily="16" charset="0"/>
                <a:ea typeface="DejaVu Sans" charset="0"/>
                <a:cs typeface="DejaVu Sans" charset="0"/>
              </a:defRPr>
            </a:lvl1pPr>
          </a:lstStyle>
          <a:p>
            <a:fld id="{11995F7E-530D-4D09-BCAA-A9BCE9CA0A6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r" defTabSz="457200" rtl="0" fontAlgn="base" hangingPunct="0">
        <a:lnSpc>
          <a:spcPct val="93000"/>
        </a:lnSpc>
        <a:spcBef>
          <a:spcPct val="0"/>
        </a:spcBef>
        <a:spcAft>
          <a:spcPct val="0"/>
        </a:spcAft>
        <a:buClr>
          <a:srgbClr val="000000"/>
        </a:buClr>
        <a:buSzPct val="100000"/>
        <a:buFont typeface="Times New Roman" pitchFamily="16" charset="0"/>
        <a:defRPr sz="4400" b="1" i="1">
          <a:solidFill>
            <a:srgbClr val="800000"/>
          </a:solidFill>
          <a:latin typeface="+mj-lt"/>
          <a:ea typeface="+mj-ea"/>
          <a:cs typeface="+mj-cs"/>
        </a:defRPr>
      </a:lvl1pPr>
      <a:lvl2pPr marL="742950" indent="-285750" algn="r" defTabSz="457200" rtl="0" fontAlgn="base" hangingPunct="0">
        <a:lnSpc>
          <a:spcPct val="93000"/>
        </a:lnSpc>
        <a:spcBef>
          <a:spcPct val="0"/>
        </a:spcBef>
        <a:spcAft>
          <a:spcPct val="0"/>
        </a:spcAft>
        <a:buClr>
          <a:srgbClr val="000000"/>
        </a:buClr>
        <a:buSzPct val="100000"/>
        <a:buFont typeface="Times New Roman" pitchFamily="16" charset="0"/>
        <a:defRPr sz="4400" b="1" i="1">
          <a:solidFill>
            <a:srgbClr val="800000"/>
          </a:solidFill>
          <a:latin typeface="Arial" charset="0"/>
          <a:cs typeface="Arial Unicode MS" charset="0"/>
        </a:defRPr>
      </a:lvl2pPr>
      <a:lvl3pPr marL="1143000" indent="-228600" algn="r" defTabSz="457200" rtl="0" fontAlgn="base" hangingPunct="0">
        <a:lnSpc>
          <a:spcPct val="93000"/>
        </a:lnSpc>
        <a:spcBef>
          <a:spcPct val="0"/>
        </a:spcBef>
        <a:spcAft>
          <a:spcPct val="0"/>
        </a:spcAft>
        <a:buClr>
          <a:srgbClr val="000000"/>
        </a:buClr>
        <a:buSzPct val="100000"/>
        <a:buFont typeface="Times New Roman" pitchFamily="16" charset="0"/>
        <a:defRPr sz="4400" b="1" i="1">
          <a:solidFill>
            <a:srgbClr val="800000"/>
          </a:solidFill>
          <a:latin typeface="Arial" charset="0"/>
          <a:cs typeface="Arial Unicode MS" charset="0"/>
        </a:defRPr>
      </a:lvl3pPr>
      <a:lvl4pPr marL="1600200" indent="-228600" algn="r" defTabSz="457200" rtl="0" fontAlgn="base" hangingPunct="0">
        <a:lnSpc>
          <a:spcPct val="93000"/>
        </a:lnSpc>
        <a:spcBef>
          <a:spcPct val="0"/>
        </a:spcBef>
        <a:spcAft>
          <a:spcPct val="0"/>
        </a:spcAft>
        <a:buClr>
          <a:srgbClr val="000000"/>
        </a:buClr>
        <a:buSzPct val="100000"/>
        <a:buFont typeface="Times New Roman" pitchFamily="16" charset="0"/>
        <a:defRPr sz="4400" b="1" i="1">
          <a:solidFill>
            <a:srgbClr val="800000"/>
          </a:solidFill>
          <a:latin typeface="Arial" charset="0"/>
          <a:cs typeface="Arial Unicode MS" charset="0"/>
        </a:defRPr>
      </a:lvl4pPr>
      <a:lvl5pPr marL="2057400" indent="-228600" algn="r" defTabSz="457200" rtl="0" fontAlgn="base" hangingPunct="0">
        <a:lnSpc>
          <a:spcPct val="93000"/>
        </a:lnSpc>
        <a:spcBef>
          <a:spcPct val="0"/>
        </a:spcBef>
        <a:spcAft>
          <a:spcPct val="0"/>
        </a:spcAft>
        <a:buClr>
          <a:srgbClr val="000000"/>
        </a:buClr>
        <a:buSzPct val="100000"/>
        <a:buFont typeface="Times New Roman" pitchFamily="16" charset="0"/>
        <a:defRPr sz="4400" b="1" i="1">
          <a:solidFill>
            <a:srgbClr val="800000"/>
          </a:solidFill>
          <a:latin typeface="Arial" charset="0"/>
          <a:cs typeface="Arial Unicode MS" charset="0"/>
        </a:defRPr>
      </a:lvl5pPr>
      <a:lvl6pPr marL="2514600" indent="-228600" algn="r" defTabSz="457200" rtl="0" fontAlgn="base" hangingPunct="0">
        <a:lnSpc>
          <a:spcPct val="93000"/>
        </a:lnSpc>
        <a:spcBef>
          <a:spcPct val="0"/>
        </a:spcBef>
        <a:spcAft>
          <a:spcPct val="0"/>
        </a:spcAft>
        <a:buClr>
          <a:srgbClr val="000000"/>
        </a:buClr>
        <a:buSzPct val="100000"/>
        <a:buFont typeface="Times New Roman" pitchFamily="16" charset="0"/>
        <a:defRPr sz="4400" b="1" i="1">
          <a:solidFill>
            <a:srgbClr val="800000"/>
          </a:solidFill>
          <a:latin typeface="Arial" charset="0"/>
          <a:cs typeface="Arial Unicode MS" charset="0"/>
        </a:defRPr>
      </a:lvl6pPr>
      <a:lvl7pPr marL="2971800" indent="-228600" algn="r" defTabSz="457200" rtl="0" fontAlgn="base" hangingPunct="0">
        <a:lnSpc>
          <a:spcPct val="93000"/>
        </a:lnSpc>
        <a:spcBef>
          <a:spcPct val="0"/>
        </a:spcBef>
        <a:spcAft>
          <a:spcPct val="0"/>
        </a:spcAft>
        <a:buClr>
          <a:srgbClr val="000000"/>
        </a:buClr>
        <a:buSzPct val="100000"/>
        <a:buFont typeface="Times New Roman" pitchFamily="16" charset="0"/>
        <a:defRPr sz="4400" b="1" i="1">
          <a:solidFill>
            <a:srgbClr val="800000"/>
          </a:solidFill>
          <a:latin typeface="Arial" charset="0"/>
          <a:cs typeface="Arial Unicode MS" charset="0"/>
        </a:defRPr>
      </a:lvl7pPr>
      <a:lvl8pPr marL="3429000" indent="-228600" algn="r" defTabSz="457200" rtl="0" fontAlgn="base" hangingPunct="0">
        <a:lnSpc>
          <a:spcPct val="93000"/>
        </a:lnSpc>
        <a:spcBef>
          <a:spcPct val="0"/>
        </a:spcBef>
        <a:spcAft>
          <a:spcPct val="0"/>
        </a:spcAft>
        <a:buClr>
          <a:srgbClr val="000000"/>
        </a:buClr>
        <a:buSzPct val="100000"/>
        <a:buFont typeface="Times New Roman" pitchFamily="16" charset="0"/>
        <a:defRPr sz="4400" b="1" i="1">
          <a:solidFill>
            <a:srgbClr val="800000"/>
          </a:solidFill>
          <a:latin typeface="Arial" charset="0"/>
          <a:cs typeface="Arial Unicode MS" charset="0"/>
        </a:defRPr>
      </a:lvl8pPr>
      <a:lvl9pPr marL="3886200" indent="-228600" algn="r" defTabSz="457200" rtl="0" fontAlgn="base" hangingPunct="0">
        <a:lnSpc>
          <a:spcPct val="93000"/>
        </a:lnSpc>
        <a:spcBef>
          <a:spcPct val="0"/>
        </a:spcBef>
        <a:spcAft>
          <a:spcPct val="0"/>
        </a:spcAft>
        <a:buClr>
          <a:srgbClr val="000000"/>
        </a:buClr>
        <a:buSzPct val="100000"/>
        <a:buFont typeface="Times New Roman" pitchFamily="16" charset="0"/>
        <a:defRPr sz="4400" b="1" i="1">
          <a:solidFill>
            <a:srgbClr val="800000"/>
          </a:solidFill>
          <a:latin typeface="Arial" charset="0"/>
          <a:cs typeface="Arial Unicode MS" charset="0"/>
        </a:defRPr>
      </a:lvl9pPr>
    </p:titleStyle>
    <p:bodyStyle>
      <a:lvl1pPr marL="342900" indent="-342900" algn="l" defTabSz="457200" rtl="0" fontAlgn="base" hangingPunct="0">
        <a:lnSpc>
          <a:spcPct val="93000"/>
        </a:lnSpc>
        <a:spcBef>
          <a:spcPct val="0"/>
        </a:spcBef>
        <a:spcAft>
          <a:spcPts val="1425"/>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57200" rtl="0" fontAlgn="base" hangingPunct="0">
        <a:lnSpc>
          <a:spcPct val="93000"/>
        </a:lnSpc>
        <a:spcBef>
          <a:spcPct val="0"/>
        </a:spcBef>
        <a:spcAft>
          <a:spcPts val="1138"/>
        </a:spcAft>
        <a:buClr>
          <a:srgbClr val="000000"/>
        </a:buClr>
        <a:buSzPct val="100000"/>
        <a:buFont typeface="Times New Roman" pitchFamily="16" charset="0"/>
        <a:defRPr sz="2800">
          <a:solidFill>
            <a:srgbClr val="000000"/>
          </a:solidFill>
          <a:latin typeface="+mn-lt"/>
          <a:cs typeface="+mn-cs"/>
        </a:defRPr>
      </a:lvl2pPr>
      <a:lvl3pPr marL="1143000" indent="-228600" algn="l" defTabSz="457200" rtl="0" fontAlgn="base" hangingPunct="0">
        <a:lnSpc>
          <a:spcPct val="93000"/>
        </a:lnSpc>
        <a:spcBef>
          <a:spcPct val="0"/>
        </a:spcBef>
        <a:spcAft>
          <a:spcPts val="850"/>
        </a:spcAft>
        <a:buClr>
          <a:srgbClr val="000000"/>
        </a:buClr>
        <a:buSzPct val="100000"/>
        <a:buFont typeface="Times New Roman" pitchFamily="16" charset="0"/>
        <a:defRPr sz="2400">
          <a:solidFill>
            <a:srgbClr val="000000"/>
          </a:solidFill>
          <a:latin typeface="+mn-lt"/>
          <a:cs typeface="+mn-cs"/>
        </a:defRPr>
      </a:lvl3pPr>
      <a:lvl4pPr marL="1600200" indent="-228600" algn="l" defTabSz="457200" rtl="0" fontAlgn="base" hangingPunct="0">
        <a:lnSpc>
          <a:spcPct val="93000"/>
        </a:lnSpc>
        <a:spcBef>
          <a:spcPct val="0"/>
        </a:spcBef>
        <a:spcAft>
          <a:spcPts val="575"/>
        </a:spcAft>
        <a:buClr>
          <a:srgbClr val="000000"/>
        </a:buClr>
        <a:buSzPct val="100000"/>
        <a:buFont typeface="Times New Roman" pitchFamily="16" charset="0"/>
        <a:defRPr sz="2000">
          <a:solidFill>
            <a:srgbClr val="000000"/>
          </a:solidFill>
          <a:latin typeface="+mn-lt"/>
          <a:cs typeface="+mn-cs"/>
        </a:defRPr>
      </a:lvl4pPr>
      <a:lvl5pPr marL="20574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bwMode="auto">
          <a:xfrm>
            <a:off x="360363" y="301625"/>
            <a:ext cx="8277225" cy="1258888"/>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7170" name="Rectangle 2"/>
          <p:cNvSpPr>
            <a:spLocks noGrp="1" noChangeArrowheads="1"/>
          </p:cNvSpPr>
          <p:nvPr>
            <p:ph type="body" idx="1"/>
          </p:nvPr>
        </p:nvSpPr>
        <p:spPr bwMode="auto">
          <a:xfrm>
            <a:off x="503238" y="1768475"/>
            <a:ext cx="8132762" cy="4987925"/>
          </a:xfrm>
          <a:prstGeom prst="rect">
            <a:avLst/>
          </a:prstGeom>
          <a:noFill/>
          <a:ln w="9525">
            <a:noFill/>
            <a:round/>
            <a:headEnd/>
            <a:tailEnd/>
          </a:ln>
          <a:effectLst/>
        </p:spPr>
        <p:txBody>
          <a:bodyPr vert="horz" wrap="square" lIns="0" tIns="2808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7171" name="Rectangle 3"/>
          <p:cNvSpPr>
            <a:spLocks noGrp="1" noChangeArrowheads="1"/>
          </p:cNvSpPr>
          <p:nvPr>
            <p:ph type="dt"/>
          </p:nvPr>
        </p:nvSpPr>
        <p:spPr bwMode="auto">
          <a:xfrm>
            <a:off x="503238" y="6886575"/>
            <a:ext cx="2344737"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buClrTx/>
              <a:buFontTx/>
              <a:buNone/>
              <a:tabLst>
                <a:tab pos="723900" algn="l"/>
                <a:tab pos="1447800" algn="l"/>
                <a:tab pos="2171700" algn="l"/>
              </a:tabLst>
              <a:defRPr sz="1400">
                <a:solidFill>
                  <a:srgbClr val="000000"/>
                </a:solidFill>
                <a:latin typeface="Times New Roman" pitchFamily="16" charset="0"/>
                <a:ea typeface="DejaVu Sans" charset="0"/>
                <a:cs typeface="DejaVu Sans" charset="0"/>
              </a:defRPr>
            </a:lvl1pPr>
          </a:lstStyle>
          <a:p>
            <a:endParaRPr lang="en-US"/>
          </a:p>
        </p:txBody>
      </p:sp>
      <p:sp>
        <p:nvSpPr>
          <p:cNvPr id="7172" name="Rectangle 4"/>
          <p:cNvSpPr>
            <a:spLocks noGrp="1" noChangeArrowheads="1"/>
          </p:cNvSpPr>
          <p:nvPr>
            <p:ph type="ftr"/>
          </p:nvPr>
        </p:nvSpPr>
        <p:spPr bwMode="auto">
          <a:xfrm>
            <a:off x="3014663" y="6886575"/>
            <a:ext cx="3192462"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buClrTx/>
              <a:buFontTx/>
              <a:buNone/>
              <a:tabLst>
                <a:tab pos="723900" algn="l"/>
                <a:tab pos="1447800" algn="l"/>
                <a:tab pos="2171700" algn="l"/>
                <a:tab pos="2895600" algn="l"/>
              </a:tabLst>
              <a:defRPr sz="1400">
                <a:solidFill>
                  <a:srgbClr val="000000"/>
                </a:solidFill>
                <a:latin typeface="Times New Roman" pitchFamily="16" charset="0"/>
                <a:ea typeface="DejaVu Sans" charset="0"/>
                <a:cs typeface="DejaVu Sans" charset="0"/>
              </a:defRPr>
            </a:lvl1pPr>
          </a:lstStyle>
          <a:p>
            <a:endParaRPr lang="en-US"/>
          </a:p>
        </p:txBody>
      </p:sp>
      <p:sp>
        <p:nvSpPr>
          <p:cNvPr id="7173" name="Rectangle 5"/>
          <p:cNvSpPr>
            <a:spLocks noGrp="1" noChangeArrowheads="1"/>
          </p:cNvSpPr>
          <p:nvPr>
            <p:ph type="sldNum"/>
          </p:nvPr>
        </p:nvSpPr>
        <p:spPr bwMode="auto">
          <a:xfrm>
            <a:off x="6435725" y="6886575"/>
            <a:ext cx="2344738" cy="5175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buClrTx/>
              <a:buFontTx/>
              <a:buNone/>
              <a:tabLst>
                <a:tab pos="723900" algn="l"/>
                <a:tab pos="1447800" algn="l"/>
                <a:tab pos="2171700" algn="l"/>
              </a:tabLst>
              <a:defRPr sz="1400">
                <a:solidFill>
                  <a:srgbClr val="000000"/>
                </a:solidFill>
                <a:latin typeface="Times New Roman" pitchFamily="16" charset="0"/>
                <a:ea typeface="DejaVu Sans" charset="0"/>
                <a:cs typeface="DejaVu Sans" charset="0"/>
              </a:defRPr>
            </a:lvl1pPr>
          </a:lstStyle>
          <a:p>
            <a:fld id="{D192D1E1-CB93-4B81-8F1B-85890F443F5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44" r:id="rId12"/>
    <p:sldLayoutId id="2147483745" r:id="rId13"/>
    <p:sldLayoutId id="2147483746" r:id="rId14"/>
  </p:sldLayoutIdLst>
  <p:txStyles>
    <p:titleStyle>
      <a:lvl1pPr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mj-lt"/>
          <a:ea typeface="+mj-ea"/>
          <a:cs typeface="+mj-cs"/>
        </a:defRPr>
      </a:lvl1pPr>
      <a:lvl2pPr marL="742950" indent="-28575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Arial" charset="0"/>
          <a:cs typeface="Arial Unicode MS" charset="0"/>
        </a:defRPr>
      </a:lvl2pPr>
      <a:lvl3pPr marL="1143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Arial" charset="0"/>
          <a:cs typeface="Arial Unicode MS" charset="0"/>
        </a:defRPr>
      </a:lvl3pPr>
      <a:lvl4pPr marL="1600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Arial" charset="0"/>
          <a:cs typeface="Arial Unicode MS" charset="0"/>
        </a:defRPr>
      </a:lvl4pPr>
      <a:lvl5pPr marL="20574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Arial" charset="0"/>
          <a:cs typeface="Arial Unicode MS"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Arial" charset="0"/>
          <a:cs typeface="Arial Unicode MS"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Arial" charset="0"/>
          <a:cs typeface="Arial Unicode MS"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Arial" charset="0"/>
          <a:cs typeface="Arial Unicode MS"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Arial" charset="0"/>
          <a:cs typeface="Arial Unicode MS" charset="0"/>
        </a:defRPr>
      </a:lvl9pPr>
    </p:titleStyle>
    <p:bodyStyle>
      <a:lvl1pPr marL="342900" indent="-342900" algn="l" defTabSz="457200" rtl="0" fontAlgn="base" hangingPunct="0">
        <a:lnSpc>
          <a:spcPct val="93000"/>
        </a:lnSpc>
        <a:spcBef>
          <a:spcPct val="0"/>
        </a:spcBef>
        <a:spcAft>
          <a:spcPts val="1425"/>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57200" rtl="0" fontAlgn="base" hangingPunct="0">
        <a:lnSpc>
          <a:spcPct val="93000"/>
        </a:lnSpc>
        <a:spcBef>
          <a:spcPct val="0"/>
        </a:spcBef>
        <a:spcAft>
          <a:spcPts val="1138"/>
        </a:spcAft>
        <a:buClr>
          <a:srgbClr val="000000"/>
        </a:buClr>
        <a:buSzPct val="100000"/>
        <a:buFont typeface="Times New Roman" pitchFamily="16" charset="0"/>
        <a:defRPr sz="2800">
          <a:solidFill>
            <a:srgbClr val="000000"/>
          </a:solidFill>
          <a:latin typeface="+mn-lt"/>
          <a:cs typeface="+mn-cs"/>
        </a:defRPr>
      </a:lvl2pPr>
      <a:lvl3pPr marL="1143000" indent="-228600" algn="l" defTabSz="457200" rtl="0" fontAlgn="base" hangingPunct="0">
        <a:lnSpc>
          <a:spcPct val="93000"/>
        </a:lnSpc>
        <a:spcBef>
          <a:spcPct val="0"/>
        </a:spcBef>
        <a:spcAft>
          <a:spcPts val="850"/>
        </a:spcAft>
        <a:buClr>
          <a:srgbClr val="000000"/>
        </a:buClr>
        <a:buSzPct val="100000"/>
        <a:buFont typeface="Times New Roman" pitchFamily="16" charset="0"/>
        <a:defRPr sz="2400">
          <a:solidFill>
            <a:srgbClr val="000000"/>
          </a:solidFill>
          <a:latin typeface="+mn-lt"/>
          <a:cs typeface="+mn-cs"/>
        </a:defRPr>
      </a:lvl3pPr>
      <a:lvl4pPr marL="1600200" indent="-228600" algn="l" defTabSz="457200" rtl="0" fontAlgn="base" hangingPunct="0">
        <a:lnSpc>
          <a:spcPct val="93000"/>
        </a:lnSpc>
        <a:spcBef>
          <a:spcPct val="0"/>
        </a:spcBef>
        <a:spcAft>
          <a:spcPts val="575"/>
        </a:spcAft>
        <a:buClr>
          <a:srgbClr val="000000"/>
        </a:buClr>
        <a:buSzPct val="100000"/>
        <a:buFont typeface="Times New Roman" pitchFamily="16" charset="0"/>
        <a:defRPr sz="2000">
          <a:solidFill>
            <a:srgbClr val="000000"/>
          </a:solidFill>
          <a:latin typeface="+mn-lt"/>
          <a:cs typeface="+mn-cs"/>
        </a:defRPr>
      </a:lvl4pPr>
      <a:lvl5pPr marL="20574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bwMode="auto">
          <a:xfrm>
            <a:off x="360363" y="301625"/>
            <a:ext cx="8275637" cy="1257300"/>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8194" name="Rectangle 2"/>
          <p:cNvSpPr>
            <a:spLocks noGrp="1" noChangeArrowheads="1"/>
          </p:cNvSpPr>
          <p:nvPr>
            <p:ph type="body" idx="1"/>
          </p:nvPr>
        </p:nvSpPr>
        <p:spPr bwMode="auto">
          <a:xfrm>
            <a:off x="503238" y="1768475"/>
            <a:ext cx="8131175" cy="4987925"/>
          </a:xfrm>
          <a:prstGeom prst="rect">
            <a:avLst/>
          </a:prstGeom>
          <a:noFill/>
          <a:ln w="9525">
            <a:noFill/>
            <a:round/>
            <a:headEnd/>
            <a:tailEnd/>
          </a:ln>
          <a:effectLst/>
        </p:spPr>
        <p:txBody>
          <a:bodyPr vert="horz" wrap="square" lIns="0" tIns="2808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8195" name="Text Box 3"/>
          <p:cNvSpPr txBox="1">
            <a:spLocks noChangeArrowheads="1"/>
          </p:cNvSpPr>
          <p:nvPr/>
        </p:nvSpPr>
        <p:spPr bwMode="auto">
          <a:xfrm>
            <a:off x="503238" y="6886575"/>
            <a:ext cx="2346325" cy="519113"/>
          </a:xfrm>
          <a:prstGeom prst="rect">
            <a:avLst/>
          </a:prstGeom>
          <a:noFill/>
          <a:ln w="9525">
            <a:noFill/>
            <a:round/>
            <a:headEnd/>
            <a:tailEnd/>
          </a:ln>
          <a:effectLst/>
        </p:spPr>
        <p:txBody>
          <a:bodyPr wrap="none" anchor="ctr"/>
          <a:lstStyle/>
          <a:p>
            <a:endParaRPr lang="en-US"/>
          </a:p>
        </p:txBody>
      </p:sp>
      <p:sp>
        <p:nvSpPr>
          <p:cNvPr id="8196" name="Text Box 4"/>
          <p:cNvSpPr txBox="1">
            <a:spLocks noChangeArrowheads="1"/>
          </p:cNvSpPr>
          <p:nvPr/>
        </p:nvSpPr>
        <p:spPr bwMode="auto">
          <a:xfrm>
            <a:off x="3014663" y="6886575"/>
            <a:ext cx="3194050" cy="519113"/>
          </a:xfrm>
          <a:prstGeom prst="rect">
            <a:avLst/>
          </a:prstGeom>
          <a:noFill/>
          <a:ln w="9525">
            <a:noFill/>
            <a:round/>
            <a:headEnd/>
            <a:tailEnd/>
          </a:ln>
          <a:effectLst/>
        </p:spPr>
        <p:txBody>
          <a:bodyPr wrap="none" anchor="ctr"/>
          <a:lstStyle/>
          <a:p>
            <a:endParaRPr lang="en-US"/>
          </a:p>
        </p:txBody>
      </p:sp>
      <p:sp>
        <p:nvSpPr>
          <p:cNvPr id="8197" name="Rectangle 5"/>
          <p:cNvSpPr>
            <a:spLocks noGrp="1" noChangeArrowheads="1"/>
          </p:cNvSpPr>
          <p:nvPr>
            <p:ph type="sldNum"/>
          </p:nvPr>
        </p:nvSpPr>
        <p:spPr bwMode="auto">
          <a:xfrm>
            <a:off x="6435725" y="6886575"/>
            <a:ext cx="2343150" cy="5159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buClrTx/>
              <a:buSzPct val="45000"/>
              <a:buFontTx/>
              <a:buNone/>
              <a:tabLst>
                <a:tab pos="723900" algn="l"/>
                <a:tab pos="1447800" algn="l"/>
                <a:tab pos="2171700" algn="l"/>
              </a:tabLst>
              <a:defRPr sz="1400">
                <a:solidFill>
                  <a:srgbClr val="000000"/>
                </a:solidFill>
                <a:latin typeface="Times New Roman" pitchFamily="16" charset="0"/>
                <a:ea typeface="DejaVu Sans" charset="0"/>
                <a:cs typeface="DejaVu Sans" charset="0"/>
              </a:defRPr>
            </a:lvl1pPr>
          </a:lstStyle>
          <a:p>
            <a:fld id="{98FF4F5F-7974-42EF-8D5A-F10CB43E83A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457200" rtl="0" eaLnBrk="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mj-lt"/>
          <a:ea typeface="+mj-ea"/>
          <a:cs typeface="+mj-cs"/>
        </a:defRPr>
      </a:lvl1pPr>
      <a:lvl2pPr marL="742950" indent="-285750" algn="ctr" defTabSz="457200" rtl="0" eaLnBrk="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Arial" charset="0"/>
          <a:cs typeface="Arial Unicode MS" charset="0"/>
        </a:defRPr>
      </a:lvl2pPr>
      <a:lvl3pPr marL="11430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Arial" charset="0"/>
          <a:cs typeface="Arial Unicode MS" charset="0"/>
        </a:defRPr>
      </a:lvl3pPr>
      <a:lvl4pPr marL="16002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Arial" charset="0"/>
          <a:cs typeface="Arial Unicode MS" charset="0"/>
        </a:defRPr>
      </a:lvl4pPr>
      <a:lvl5pPr marL="20574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Arial" charset="0"/>
          <a:cs typeface="Arial Unicode MS" charset="0"/>
        </a:defRPr>
      </a:lvl5pPr>
      <a:lvl6pPr marL="25146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Arial" charset="0"/>
          <a:cs typeface="Arial Unicode MS" charset="0"/>
        </a:defRPr>
      </a:lvl6pPr>
      <a:lvl7pPr marL="29718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Arial" charset="0"/>
          <a:cs typeface="Arial Unicode MS" charset="0"/>
        </a:defRPr>
      </a:lvl7pPr>
      <a:lvl8pPr marL="34290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Arial" charset="0"/>
          <a:cs typeface="Arial Unicode MS" charset="0"/>
        </a:defRPr>
      </a:lvl8pPr>
      <a:lvl9pPr marL="38862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400" b="1">
          <a:solidFill>
            <a:srgbClr val="198A8A"/>
          </a:solidFill>
          <a:latin typeface="Arial" charset="0"/>
          <a:cs typeface="Arial Unicode MS" charset="0"/>
        </a:defRPr>
      </a:lvl9pPr>
    </p:titleStyle>
    <p:bodyStyle>
      <a:lvl1pPr marL="342900" indent="-342900" algn="l" defTabSz="457200" rtl="0" eaLnBrk="0" fontAlgn="base" hangingPunct="0">
        <a:lnSpc>
          <a:spcPct val="93000"/>
        </a:lnSpc>
        <a:spcBef>
          <a:spcPct val="0"/>
        </a:spcBef>
        <a:spcAft>
          <a:spcPts val="1425"/>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57200" rtl="0" eaLnBrk="0" fontAlgn="base" hangingPunct="0">
        <a:lnSpc>
          <a:spcPct val="93000"/>
        </a:lnSpc>
        <a:spcBef>
          <a:spcPct val="0"/>
        </a:spcBef>
        <a:spcAft>
          <a:spcPts val="1138"/>
        </a:spcAft>
        <a:buClr>
          <a:srgbClr val="000000"/>
        </a:buClr>
        <a:buSzPct val="100000"/>
        <a:buFont typeface="Times New Roman" pitchFamily="16" charset="0"/>
        <a:defRPr sz="2800">
          <a:solidFill>
            <a:srgbClr val="000000"/>
          </a:solidFill>
          <a:latin typeface="+mn-lt"/>
          <a:cs typeface="+mn-cs"/>
        </a:defRPr>
      </a:lvl2pPr>
      <a:lvl3pPr marL="1143000" indent="-228600" algn="l" defTabSz="457200" rtl="0" eaLnBrk="0" fontAlgn="base" hangingPunct="0">
        <a:lnSpc>
          <a:spcPct val="93000"/>
        </a:lnSpc>
        <a:spcBef>
          <a:spcPct val="0"/>
        </a:spcBef>
        <a:spcAft>
          <a:spcPts val="850"/>
        </a:spcAft>
        <a:buClr>
          <a:srgbClr val="000000"/>
        </a:buClr>
        <a:buSzPct val="100000"/>
        <a:buFont typeface="Times New Roman" pitchFamily="16" charset="0"/>
        <a:defRPr sz="2400">
          <a:solidFill>
            <a:srgbClr val="000000"/>
          </a:solidFill>
          <a:latin typeface="+mn-lt"/>
          <a:cs typeface="+mn-cs"/>
        </a:defRPr>
      </a:lvl3pPr>
      <a:lvl4pPr marL="1600200" indent="-228600" algn="l" defTabSz="457200" rtl="0" eaLnBrk="0" fontAlgn="base" hangingPunct="0">
        <a:lnSpc>
          <a:spcPct val="93000"/>
        </a:lnSpc>
        <a:spcBef>
          <a:spcPct val="0"/>
        </a:spcBef>
        <a:spcAft>
          <a:spcPts val="575"/>
        </a:spcAft>
        <a:buClr>
          <a:srgbClr val="000000"/>
        </a:buClr>
        <a:buSzPct val="100000"/>
        <a:buFont typeface="Times New Roman" pitchFamily="16" charset="0"/>
        <a:defRPr sz="2000">
          <a:solidFill>
            <a:srgbClr val="000000"/>
          </a:solidFill>
          <a:latin typeface="+mn-lt"/>
          <a:cs typeface="+mn-cs"/>
        </a:defRPr>
      </a:lvl4pPr>
      <a:lvl5pPr marL="2057400" indent="-228600" algn="l" defTabSz="457200" rtl="0" eaLnBrk="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5pPr>
      <a:lvl6pPr marL="2514600" indent="-228600" algn="l" defTabSz="457200" rtl="0" eaLnBrk="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6pPr>
      <a:lvl7pPr marL="2971800" indent="-228600" algn="l" defTabSz="457200" rtl="0" eaLnBrk="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7pPr>
      <a:lvl8pPr marL="3429000" indent="-228600" algn="l" defTabSz="457200" rtl="0" eaLnBrk="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8pPr>
      <a:lvl9pPr marL="3886200" indent="-228600" algn="l" defTabSz="457200" rtl="0" eaLnBrk="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8.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0.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80.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2.xml"/></Relationships>
</file>

<file path=ppt/slides/_rels/slide16.xml.rels><?xml version="1.0" encoding="UTF-8" standalone="yes"?>
<Relationships xmlns="http://schemas.openxmlformats.org/package/2006/relationships"><Relationship Id="rId3" Type="http://schemas.openxmlformats.org/officeDocument/2006/relationships/hyperlink" Target="http://isis.nmsu.edu/~history/masterpieces/" TargetMode="External"/><Relationship Id="rId2" Type="http://schemas.openxmlformats.org/officeDocument/2006/relationships/notesSlide" Target="../notesSlides/notesSlide14.xml"/><Relationship Id="rId1" Type="http://schemas.openxmlformats.org/officeDocument/2006/relationships/slideLayout" Target="../slideLayouts/slideLayout8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5.xml"/><Relationship Id="rId1" Type="http://schemas.openxmlformats.org/officeDocument/2006/relationships/slideLayout" Target="../slideLayouts/slideLayout68.xml"/></Relationships>
</file>

<file path=ppt/slides/_rels/slide18.xml.rels><?xml version="1.0" encoding="UTF-8" standalone="yes"?>
<Relationships xmlns="http://schemas.openxmlformats.org/package/2006/relationships"><Relationship Id="rId3" Type="http://schemas.openxmlformats.org/officeDocument/2006/relationships/hyperlink" Target="http://www.archives.gov/education/index.html" TargetMode="External"/><Relationship Id="rId7" Type="http://schemas.openxmlformats.org/officeDocument/2006/relationships/hyperlink" Target="http://www.youthsource.ab.ca/teacher_resources/ps_lesson1.html" TargetMode="External"/><Relationship Id="rId2" Type="http://schemas.openxmlformats.org/officeDocument/2006/relationships/notesSlide" Target="../notesSlides/notesSlide16.xml"/><Relationship Id="rId1" Type="http://schemas.openxmlformats.org/officeDocument/2006/relationships/slideLayout" Target="../slideLayouts/slideLayout68.xml"/><Relationship Id="rId6" Type="http://schemas.openxmlformats.org/officeDocument/2006/relationships/hyperlink" Target="http://www3.wooster.edu/library/sciref/Tutor/EvSciInfo/primary.php" TargetMode="External"/><Relationship Id="rId5" Type="http://schemas.openxmlformats.org/officeDocument/2006/relationships/hyperlink" Target="https://tpsfoundations.pbworks.com/w/page/26415575/TPS-Foundations" TargetMode="External"/><Relationship Id="rId4" Type="http://schemas.openxmlformats.org/officeDocument/2006/relationships/hyperlink" Target="http://library.uncw.edu/guides/primary_secondary_and_tertiary_sources" TargetMode="External"/></Relationships>
</file>

<file path=ppt/slides/_rels/slide19.xml.rels><?xml version="1.0" encoding="UTF-8" standalone="yes"?>
<Relationships xmlns="http://schemas.openxmlformats.org/package/2006/relationships"><Relationship Id="rId2" Type="http://schemas.openxmlformats.org/officeDocument/2006/relationships/hyperlink" Target="http://www.historychannel.com/" TargetMode="External"/><Relationship Id="rId1" Type="http://schemas.openxmlformats.org/officeDocument/2006/relationships/slideLayout" Target="../slideLayouts/slideLayout68.xml"/></Relationships>
</file>

<file path=ppt/slides/_rels/slide2.xml.rels><?xml version="1.0" encoding="UTF-8" standalone="yes"?>
<Relationships xmlns="http://schemas.openxmlformats.org/package/2006/relationships"><Relationship Id="rId3" Type="http://schemas.openxmlformats.org/officeDocument/2006/relationships/hyperlink" Target="http://library.uncw.edu/guides/primary" TargetMode="External"/><Relationship Id="rId2" Type="http://schemas.openxmlformats.org/officeDocument/2006/relationships/notesSlide" Target="../notesSlides/notesSlide2.xml"/><Relationship Id="rId1" Type="http://schemas.openxmlformats.org/officeDocument/2006/relationships/slideLayout" Target="../slideLayouts/slideLayout68.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8.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68.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6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9.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7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idx="4294967295"/>
          </p:nvPr>
        </p:nvSpPr>
        <p:spPr>
          <a:xfrm>
            <a:off x="360363" y="346075"/>
            <a:ext cx="8280400"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Primary Sources</a:t>
            </a:r>
          </a:p>
        </p:txBody>
      </p:sp>
      <p:sp>
        <p:nvSpPr>
          <p:cNvPr id="10242" name="Rectangle 2"/>
          <p:cNvSpPr>
            <a:spLocks noGrp="1" noChangeArrowheads="1"/>
          </p:cNvSpPr>
          <p:nvPr>
            <p:ph type="subTitle" idx="4294967295"/>
          </p:nvPr>
        </p:nvSpPr>
        <p:spPr>
          <a:xfrm>
            <a:off x="503238" y="1814513"/>
            <a:ext cx="8135937" cy="4899025"/>
          </a:xfrm>
          <a:ln/>
        </p:spPr>
        <p:txBody>
          <a:bodyPr anchor="ctr"/>
          <a:lstStyle/>
          <a:p>
            <a:pPr indent="-341313" algn="ctr">
              <a:spcAft>
                <a:spcPct val="0"/>
              </a:spcAft>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a:t>A Study of Original and Authentic Sources in the Secondary Education Classroom</a:t>
            </a:r>
          </a:p>
          <a:p>
            <a:pPr indent="-341313" algn="ctr">
              <a:spcAft>
                <a:spcPct val="0"/>
              </a:spcAft>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a:t>By James Beidler</a:t>
            </a:r>
          </a:p>
          <a:p>
            <a:pPr indent="-341313" algn="ctr">
              <a:spcAft>
                <a:spcPct val="0"/>
              </a:spcAft>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a:t>And</a:t>
            </a:r>
          </a:p>
          <a:p>
            <a:pPr indent="-341313" algn="ctr">
              <a:spcAft>
                <a:spcPct val="0"/>
              </a:spcAft>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a:t>Robert McCarthy</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ChangeArrowheads="1"/>
          </p:cNvSpPr>
          <p:nvPr>
            <p:ph type="title" idx="4294967295"/>
          </p:nvPr>
        </p:nvSpPr>
        <p:spPr>
          <a:xfrm>
            <a:off x="360363" y="301625"/>
            <a:ext cx="8280400" cy="1262063"/>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Rubric</a:t>
            </a:r>
          </a:p>
        </p:txBody>
      </p:sp>
      <p:graphicFrame>
        <p:nvGraphicFramePr>
          <p:cNvPr id="19458" name="Object 2"/>
          <p:cNvGraphicFramePr>
            <a:graphicFrameLocks noChangeAspect="1"/>
          </p:cNvGraphicFramePr>
          <p:nvPr/>
        </p:nvGraphicFramePr>
        <p:xfrm>
          <a:off x="457200" y="1600200"/>
          <a:ext cx="8067675" cy="5381625"/>
        </p:xfrm>
        <a:graphic>
          <a:graphicData uri="http://schemas.openxmlformats.org/presentationml/2006/ole">
            <p:oleObj spid="_x0000_s19458" r:id="rId4" imgW="8057160" imgH="5410440" progId="">
              <p:embed/>
            </p:oleObj>
          </a:graphicData>
        </a:graphic>
      </p:graphicFrame>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idx="4294967295"/>
          </p:nvPr>
        </p:nvSpPr>
        <p:spPr>
          <a:xfrm>
            <a:off x="360363" y="301625"/>
            <a:ext cx="8280400" cy="1262063"/>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Student Example</a:t>
            </a:r>
          </a:p>
        </p:txBody>
      </p:sp>
      <p:graphicFrame>
        <p:nvGraphicFramePr>
          <p:cNvPr id="20482" name="Object 2"/>
          <p:cNvGraphicFramePr>
            <a:graphicFrameLocks noChangeAspect="1"/>
          </p:cNvGraphicFramePr>
          <p:nvPr/>
        </p:nvGraphicFramePr>
        <p:xfrm>
          <a:off x="457200" y="1600200"/>
          <a:ext cx="8131175" cy="5372100"/>
        </p:xfrm>
        <a:graphic>
          <a:graphicData uri="http://schemas.openxmlformats.org/presentationml/2006/ole">
            <p:oleObj spid="_x0000_s20482" r:id="rId4" imgW="8057160" imgH="5401080" progId="">
              <p:embed/>
            </p:oleObj>
          </a:graphicData>
        </a:graphic>
      </p:graphicFrame>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360363" y="301625"/>
            <a:ext cx="8278812" cy="1260475"/>
          </a:xfrm>
          <a:prstGeom prst="rect">
            <a:avLst/>
          </a:prstGeom>
          <a:noFill/>
          <a:ln w="9525">
            <a:noFill/>
            <a:round/>
            <a:headEnd/>
            <a:tailEnd/>
          </a:ln>
          <a:effectLst/>
        </p:spPr>
        <p:txBody>
          <a:bodyPr lIns="0" tIns="0" rIns="0" bIns="0" anchor="ctr"/>
          <a:lstStyle/>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400" b="1">
                <a:solidFill>
                  <a:srgbClr val="198A8A"/>
                </a:solidFill>
                <a:cs typeface="Arial Unicode MS" charset="0"/>
              </a:rPr>
              <a:t>Example 2</a:t>
            </a:r>
          </a:p>
        </p:txBody>
      </p:sp>
      <p:sp>
        <p:nvSpPr>
          <p:cNvPr id="21506" name="Text Box 2"/>
          <p:cNvSpPr txBox="1">
            <a:spLocks noChangeArrowheads="1"/>
          </p:cNvSpPr>
          <p:nvPr/>
        </p:nvSpPr>
        <p:spPr bwMode="auto">
          <a:xfrm>
            <a:off x="503238" y="1768475"/>
            <a:ext cx="8134350" cy="5791200"/>
          </a:xfrm>
          <a:prstGeom prst="rect">
            <a:avLst/>
          </a:prstGeom>
          <a:noFill/>
          <a:ln w="9525">
            <a:noFill/>
            <a:round/>
            <a:headEnd/>
            <a:tailEnd/>
          </a:ln>
          <a:effectLst/>
        </p:spPr>
        <p:txBody>
          <a:bodyPr lIns="0" tIns="28080" rIns="0" bIns="0"/>
          <a:lstStyle/>
          <a:p>
            <a:pPr marL="342900" indent="-339725">
              <a:spcAft>
                <a:spcPts val="1425"/>
              </a:spcAft>
              <a:buClrTx/>
              <a:buFontTx/>
              <a:buNone/>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pPr>
            <a:r>
              <a:rPr lang="en-US" sz="3200">
                <a:solidFill>
                  <a:srgbClr val="000000"/>
                </a:solidFill>
                <a:cs typeface="Arial Unicode MS" charset="0"/>
              </a:rPr>
              <a:t>-“If there is righteousness in the heart, there will be beauty in the character.  If there is beauty in the character, there will be harmony in the home.  If there is harmony in the home, there will be order in the nation.  If there be order in the nation, there will be peace in the world.”</a:t>
            </a:r>
          </a:p>
          <a:p>
            <a:pPr marL="342900" indent="-339725">
              <a:spcAft>
                <a:spcPts val="1425"/>
              </a:spcAft>
              <a:buClrTx/>
              <a:buFontTx/>
              <a:buNone/>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pPr>
            <a:r>
              <a:rPr lang="en-US" sz="3200">
                <a:solidFill>
                  <a:srgbClr val="000000"/>
                </a:solidFill>
                <a:cs typeface="Arial Unicode MS" charset="0"/>
              </a:rPr>
              <a:t>					---Confucius</a:t>
            </a:r>
          </a:p>
          <a:p>
            <a:pPr marL="342900" indent="-339725">
              <a:spcAft>
                <a:spcPts val="1425"/>
              </a:spcAft>
              <a:buClrTx/>
              <a:buFontTx/>
              <a:buNone/>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pPr>
            <a:r>
              <a:rPr lang="en-US" sz="3200">
                <a:solidFill>
                  <a:srgbClr val="000000"/>
                </a:solidFill>
                <a:cs typeface="Arial Unicode MS" charset="0"/>
              </a:rPr>
              <a:t>-What is the central thesis of this quote?</a:t>
            </a:r>
          </a:p>
          <a:p>
            <a:pPr marL="342900" indent="-339725">
              <a:spcAft>
                <a:spcPts val="1425"/>
              </a:spcAft>
              <a:buClrTx/>
              <a:buFontTx/>
              <a:buNone/>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pPr>
            <a:r>
              <a:rPr lang="en-US" sz="3200">
                <a:solidFill>
                  <a:srgbClr val="000000"/>
                </a:solidFill>
                <a:cs typeface="Arial Unicode MS" charset="0"/>
              </a:rPr>
              <a:t>-Do you agree with what Confucius is saying? Why or why not?</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1"/>
          <p:cNvSpPr txBox="1">
            <a:spLocks noChangeArrowheads="1"/>
          </p:cNvSpPr>
          <p:nvPr/>
        </p:nvSpPr>
        <p:spPr bwMode="auto">
          <a:xfrm>
            <a:off x="360363" y="301625"/>
            <a:ext cx="8278812" cy="1260475"/>
          </a:xfrm>
          <a:prstGeom prst="rect">
            <a:avLst/>
          </a:prstGeom>
          <a:noFill/>
          <a:ln w="9525">
            <a:noFill/>
            <a:round/>
            <a:headEnd/>
            <a:tailEnd/>
          </a:ln>
          <a:effectLst/>
        </p:spPr>
        <p:txBody>
          <a:bodyPr lIns="0" tIns="0" rIns="0" bIns="0" anchor="ctr"/>
          <a:lstStyle/>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400" b="1">
                <a:solidFill>
                  <a:srgbClr val="198A8A"/>
                </a:solidFill>
                <a:cs typeface="Arial Unicode MS" charset="0"/>
              </a:rPr>
              <a:t>Example 3</a:t>
            </a:r>
          </a:p>
        </p:txBody>
      </p:sp>
      <p:sp>
        <p:nvSpPr>
          <p:cNvPr id="22530" name="Text Box 2"/>
          <p:cNvSpPr txBox="1">
            <a:spLocks noChangeArrowheads="1"/>
          </p:cNvSpPr>
          <p:nvPr/>
        </p:nvSpPr>
        <p:spPr bwMode="auto">
          <a:xfrm>
            <a:off x="468313" y="1341438"/>
            <a:ext cx="8134350" cy="5791200"/>
          </a:xfrm>
          <a:prstGeom prst="rect">
            <a:avLst/>
          </a:prstGeom>
          <a:noFill/>
          <a:ln w="9525">
            <a:noFill/>
            <a:round/>
            <a:headEnd/>
            <a:tailEnd/>
          </a:ln>
          <a:effectLst/>
        </p:spPr>
        <p:txBody>
          <a:bodyPr lIns="0" tIns="28080" rIns="0" bIns="0"/>
          <a:lstStyle/>
          <a:p>
            <a:pPr marL="342900" indent="-339725">
              <a:spcAft>
                <a:spcPts val="1425"/>
              </a:spcAft>
              <a:buClrTx/>
              <a:buFontTx/>
              <a:buNone/>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pPr>
            <a:r>
              <a:rPr lang="en-US" sz="3200" dirty="0">
                <a:solidFill>
                  <a:srgbClr val="000000"/>
                </a:solidFill>
                <a:cs typeface="Arial Unicode MS" charset="0"/>
              </a:rPr>
              <a:t>-Auschwitz primary source reading and </a:t>
            </a:r>
            <a:r>
              <a:rPr lang="en-US" sz="3200" dirty="0" smtClean="0">
                <a:solidFill>
                  <a:srgbClr val="000000"/>
                </a:solidFill>
                <a:cs typeface="Arial Unicode MS" charset="0"/>
              </a:rPr>
              <a:t>questions.</a:t>
            </a:r>
            <a:endParaRPr lang="en-US" sz="3200" dirty="0">
              <a:solidFill>
                <a:srgbClr val="000000"/>
              </a:solidFill>
              <a:cs typeface="Arial Unicode MS" charset="0"/>
            </a:endParaRPr>
          </a:p>
          <a:p>
            <a:pPr marL="342900" indent="-339725">
              <a:spcAft>
                <a:spcPts val="1425"/>
              </a:spcAft>
              <a:buClrTx/>
              <a:buFontTx/>
              <a:buNone/>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pPr>
            <a:r>
              <a:rPr lang="en-US" sz="3200" dirty="0">
                <a:solidFill>
                  <a:srgbClr val="000000"/>
                </a:solidFill>
                <a:cs typeface="Arial Unicode MS" charset="0"/>
              </a:rPr>
              <a:t>-</a:t>
            </a:r>
            <a:r>
              <a:rPr lang="en-US" sz="3200" dirty="0" smtClean="0">
                <a:solidFill>
                  <a:srgbClr val="000000"/>
                </a:solidFill>
                <a:cs typeface="Arial Unicode MS" charset="0"/>
              </a:rPr>
              <a:t>Adolf Hitler’s Mein </a:t>
            </a:r>
            <a:r>
              <a:rPr lang="en-US" sz="3200" dirty="0" err="1" smtClean="0">
                <a:solidFill>
                  <a:srgbClr val="000000"/>
                </a:solidFill>
                <a:cs typeface="Arial Unicode MS" charset="0"/>
              </a:rPr>
              <a:t>Kampf</a:t>
            </a:r>
            <a:r>
              <a:rPr lang="en-US" sz="3200" dirty="0" smtClean="0">
                <a:solidFill>
                  <a:srgbClr val="000000"/>
                </a:solidFill>
                <a:cs typeface="Arial Unicode MS" charset="0"/>
              </a:rPr>
              <a:t> </a:t>
            </a:r>
            <a:r>
              <a:rPr lang="en-US" sz="3200" dirty="0">
                <a:solidFill>
                  <a:srgbClr val="000000"/>
                </a:solidFill>
                <a:cs typeface="Arial Unicode MS" charset="0"/>
              </a:rPr>
              <a:t>primary source reading and </a:t>
            </a:r>
            <a:r>
              <a:rPr lang="en-US" sz="3200" dirty="0" smtClean="0">
                <a:solidFill>
                  <a:srgbClr val="000000"/>
                </a:solidFill>
                <a:cs typeface="Arial Unicode MS" charset="0"/>
              </a:rPr>
              <a:t>questions</a:t>
            </a:r>
            <a:r>
              <a:rPr lang="en-US" sz="2800" dirty="0" smtClean="0">
                <a:solidFill>
                  <a:srgbClr val="000000"/>
                </a:solidFill>
                <a:cs typeface="Arial Unicode MS" charset="0"/>
              </a:rPr>
              <a:t>.</a:t>
            </a:r>
          </a:p>
          <a:p>
            <a:pPr marL="342900" indent="-339725">
              <a:spcAft>
                <a:spcPts val="1425"/>
              </a:spcAft>
              <a:buClrTx/>
              <a:buFontTx/>
              <a:buNone/>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pPr>
            <a:r>
              <a:rPr lang="en-US" sz="2800" dirty="0" smtClean="0">
                <a:solidFill>
                  <a:srgbClr val="000000"/>
                </a:solidFill>
                <a:cs typeface="Arial Unicode MS" charset="0"/>
              </a:rPr>
              <a:t>I will have them read the primary source and then we will answer the questions together.  </a:t>
            </a:r>
          </a:p>
          <a:p>
            <a:pPr marL="342900" indent="-339725">
              <a:spcAft>
                <a:spcPts val="1425"/>
              </a:spcAft>
              <a:buClrTx/>
              <a:buFontTx/>
              <a:buNone/>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pPr>
            <a:r>
              <a:rPr lang="en-US" sz="2800" dirty="0" smtClean="0">
                <a:solidFill>
                  <a:srgbClr val="000000"/>
                </a:solidFill>
                <a:cs typeface="Arial Unicode MS" charset="0"/>
              </a:rPr>
              <a:t>Or</a:t>
            </a:r>
          </a:p>
          <a:p>
            <a:pPr marL="342900" indent="-339725">
              <a:spcAft>
                <a:spcPts val="1425"/>
              </a:spcAft>
              <a:buClrTx/>
              <a:buFontTx/>
              <a:buNone/>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pPr>
            <a:r>
              <a:rPr lang="en-US" sz="2800" dirty="0" smtClean="0">
                <a:solidFill>
                  <a:srgbClr val="000000"/>
                </a:solidFill>
                <a:cs typeface="Arial Unicode MS" charset="0"/>
              </a:rPr>
              <a:t>I will read the primary source with the students and have them answer the questions.  I will grade them and return them the following day.</a:t>
            </a:r>
            <a:endParaRPr lang="en-US" sz="3200" dirty="0">
              <a:solidFill>
                <a:srgbClr val="000000"/>
              </a:solidFill>
              <a:cs typeface="Arial Unicode MS" charset="0"/>
            </a:endParaRP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482" name="Picture 2" descr="http://www.history.com/images/media/slideshow/holocaust-concentration-camps/jews-arriving-auschwitz.jpg"/>
          <p:cNvPicPr>
            <a:picLocks noChangeAspect="1" noChangeArrowheads="1"/>
          </p:cNvPicPr>
          <p:nvPr/>
        </p:nvPicPr>
        <p:blipFill>
          <a:blip r:embed="rId2" cstate="print"/>
          <a:srcRect/>
          <a:stretch>
            <a:fillRect/>
          </a:stretch>
        </p:blipFill>
        <p:spPr bwMode="auto">
          <a:xfrm>
            <a:off x="420026" y="503978"/>
            <a:ext cx="9375142" cy="663571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3554" name="Picture 2" descr="http://www.history.com/images/media/slideshow/holocaust-concentration-camps/buchenwald-survivors.jpg"/>
          <p:cNvPicPr>
            <a:picLocks noChangeAspect="1" noChangeArrowheads="1"/>
          </p:cNvPicPr>
          <p:nvPr/>
        </p:nvPicPr>
        <p:blipFill>
          <a:blip r:embed="rId2" cstate="print"/>
          <a:srcRect/>
          <a:stretch>
            <a:fillRect/>
          </a:stretch>
        </p:blipFill>
        <p:spPr bwMode="auto">
          <a:xfrm>
            <a:off x="317874" y="419982"/>
            <a:ext cx="9426730" cy="6719711"/>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title"/>
          </p:nvPr>
        </p:nvSpPr>
        <p:spPr>
          <a:xfrm>
            <a:off x="360363" y="301625"/>
            <a:ext cx="8278812" cy="1260475"/>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Math Example</a:t>
            </a:r>
          </a:p>
        </p:txBody>
      </p:sp>
      <p:sp>
        <p:nvSpPr>
          <p:cNvPr id="23554" name="Rectangle 2"/>
          <p:cNvSpPr>
            <a:spLocks noGrp="1" noChangeArrowheads="1"/>
          </p:cNvSpPr>
          <p:nvPr>
            <p:ph type="body" idx="1"/>
          </p:nvPr>
        </p:nvSpPr>
        <p:spPr>
          <a:xfrm>
            <a:off x="265113" y="1344613"/>
            <a:ext cx="8134350" cy="4989512"/>
          </a:xfrm>
          <a:ln/>
        </p:spPr>
        <p:txBody>
          <a:bodyPr/>
          <a:lstStyle/>
          <a:p>
            <a:pPr indent="-339725">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400"/>
              <a:t>`Whoever thinks algebra is a trick in obtaining unknowns has thought it in vain. No attention should be paid to the fact that algebra and geometry are different in appearance. Algebras are geometric facts which are proved.'' – Omar Khayyam</a:t>
            </a:r>
          </a:p>
          <a:p>
            <a:pPr indent="-339725">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2400"/>
          </a:p>
          <a:p>
            <a:pPr indent="-339725">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400"/>
              <a:t>Have students select an early mathematician credited with developing an original form of mathematics.</a:t>
            </a:r>
          </a:p>
          <a:p>
            <a:pPr indent="-339725">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400"/>
              <a:t>Using primary sources, the student should reproduce the process of discovery that the mathematician went through.  Each student will have a chance to present these processes. </a:t>
            </a:r>
          </a:p>
          <a:p>
            <a:pPr indent="-339725">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2400"/>
          </a:p>
          <a:p>
            <a:pPr indent="-339725">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400"/>
              <a:t>The discovery approach</a:t>
            </a:r>
          </a:p>
          <a:p>
            <a:pPr indent="-339725">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400"/>
              <a:t> (</a:t>
            </a:r>
            <a:r>
              <a:rPr lang="en-US" sz="2400">
                <a:hlinkClick r:id="rId3"/>
              </a:rPr>
              <a:t>http://isis.nmsu.edu/~history/masterpieces/</a:t>
            </a:r>
          </a:p>
          <a:p>
            <a:pPr indent="-339725">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400"/>
              <a:t>masterpieces.html)</a:t>
            </a:r>
          </a:p>
          <a:p>
            <a:pPr indent="-339725">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2400"/>
          </a:p>
        </p:txBody>
      </p:sp>
      <p:pic>
        <p:nvPicPr>
          <p:cNvPr id="23555" name="Picture 3"/>
          <p:cNvPicPr>
            <a:picLocks noChangeAspect="1" noChangeArrowheads="1"/>
          </p:cNvPicPr>
          <p:nvPr/>
        </p:nvPicPr>
        <p:blipFill>
          <a:blip r:embed="rId4" cstate="print"/>
          <a:srcRect/>
          <a:stretch>
            <a:fillRect/>
          </a:stretch>
        </p:blipFill>
        <p:spPr bwMode="auto">
          <a:xfrm>
            <a:off x="5819775" y="4800600"/>
            <a:ext cx="2181225" cy="2343150"/>
          </a:xfrm>
          <a:prstGeom prst="rect">
            <a:avLst/>
          </a:prstGeom>
          <a:noFill/>
          <a:ln w="9525">
            <a:noFill/>
            <a:round/>
            <a:headEnd/>
            <a:tailEnd/>
          </a:ln>
          <a:effectLst/>
        </p:spPr>
      </p:pic>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type="title" idx="4294967295"/>
          </p:nvPr>
        </p:nvSpPr>
        <p:spPr>
          <a:xfrm>
            <a:off x="360363" y="301625"/>
            <a:ext cx="8280400" cy="1262063"/>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Questions?</a:t>
            </a:r>
          </a:p>
        </p:txBody>
      </p:sp>
      <p:sp>
        <p:nvSpPr>
          <p:cNvPr id="24578" name="Rectangle 2"/>
          <p:cNvSpPr>
            <a:spLocks noGrp="1" noChangeArrowheads="1"/>
          </p:cNvSpPr>
          <p:nvPr>
            <p:ph type="body" idx="4294967295"/>
          </p:nvPr>
        </p:nvSpPr>
        <p:spPr>
          <a:xfrm>
            <a:off x="503238" y="1768475"/>
            <a:ext cx="8135937" cy="4989513"/>
          </a:xfrm>
          <a:ln/>
        </p:spPr>
        <p:txBody>
          <a:bodyPr/>
          <a:lstStyle/>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What are some ways that you could use primary sources from an interdisciplinary approach?</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How will drive home the difference between primary and other sources?</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How will you address issues of bias in sources?</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How will you address issues of plagiarism when using any sources?</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Where might an activity with primary resources best fit in your lesson plan?</a:t>
            </a:r>
          </a:p>
        </p:txBody>
      </p:sp>
      <p:pic>
        <p:nvPicPr>
          <p:cNvPr id="24579" name="Picture 3"/>
          <p:cNvPicPr>
            <a:picLocks noChangeAspect="1" noChangeArrowheads="1"/>
          </p:cNvPicPr>
          <p:nvPr/>
        </p:nvPicPr>
        <p:blipFill>
          <a:blip r:embed="rId3" cstate="print"/>
          <a:srcRect/>
          <a:stretch>
            <a:fillRect/>
          </a:stretch>
        </p:blipFill>
        <p:spPr bwMode="auto">
          <a:xfrm>
            <a:off x="4019550" y="5943600"/>
            <a:ext cx="1238250" cy="1514475"/>
          </a:xfrm>
          <a:prstGeom prst="rect">
            <a:avLst/>
          </a:prstGeom>
          <a:noFill/>
          <a:ln w="9525">
            <a:noFill/>
            <a:round/>
            <a:headEnd/>
            <a:tailEnd/>
          </a:ln>
          <a:effectLst/>
        </p:spPr>
      </p:pic>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Grp="1" noChangeArrowheads="1"/>
          </p:cNvSpPr>
          <p:nvPr>
            <p:ph type="title" idx="4294967295"/>
          </p:nvPr>
        </p:nvSpPr>
        <p:spPr>
          <a:xfrm>
            <a:off x="360363" y="301625"/>
            <a:ext cx="8280400" cy="1262063"/>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Resources</a:t>
            </a:r>
          </a:p>
        </p:txBody>
      </p:sp>
      <p:sp>
        <p:nvSpPr>
          <p:cNvPr id="25602" name="Rectangle 2"/>
          <p:cNvSpPr>
            <a:spLocks noGrp="1" noChangeArrowheads="1"/>
          </p:cNvSpPr>
          <p:nvPr>
            <p:ph type="body" idx="4294967295"/>
          </p:nvPr>
        </p:nvSpPr>
        <p:spPr>
          <a:xfrm>
            <a:off x="457200" y="1828800"/>
            <a:ext cx="8135938" cy="4989513"/>
          </a:xfrm>
          <a:ln/>
        </p:spPr>
        <p:txBody>
          <a:bodyPr anchor="ctr"/>
          <a:lstStyle/>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General</a:t>
            </a:r>
          </a:p>
          <a:p>
            <a:pPr marL="1484313" lvl="1" indent="-568325">
              <a:buFont typeface="Times New Roman" pitchFamily="16" charset="0"/>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hlinkClick r:id="rId3"/>
              </a:rPr>
              <a:t>http://www.archives.gov/education/index.html</a:t>
            </a:r>
          </a:p>
          <a:p>
            <a:pPr marL="1484313" lvl="1" indent="-568325">
              <a:buFont typeface="Times New Roman" pitchFamily="16" charset="0"/>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hlinkClick r:id="rId4"/>
              </a:rPr>
              <a:t>http://library.uncw.edu/guides/primary_secondary_and_tertiary_sources</a:t>
            </a:r>
          </a:p>
          <a:p>
            <a:pPr marL="1484313" lvl="1" indent="-568325">
              <a:buFont typeface="Times New Roman" pitchFamily="16" charset="0"/>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hlinkClick r:id="rId5"/>
              </a:rPr>
              <a:t>https://tpsfoundations.pbworks.com/w/page/26415575/TPS-Foundations</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Science and Math</a:t>
            </a:r>
          </a:p>
          <a:p>
            <a:pPr marL="1484313" lvl="1" indent="-568325">
              <a:buFont typeface="Times New Roman" pitchFamily="16" charset="0"/>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hlinkClick r:id="rId6"/>
              </a:rPr>
              <a:t>http://www3.wooster.edu/library/sciref/Tutor/EvSciInfo/primary.php</a:t>
            </a:r>
          </a:p>
          <a:p>
            <a:pPr marL="1484313" lvl="1" indent="-568325">
              <a:buFont typeface="Times New Roman" pitchFamily="16" charset="0"/>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http://library.mtsu.edu/tps/newsletters.php</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History and English</a:t>
            </a:r>
          </a:p>
          <a:p>
            <a:pPr marL="1484313" lvl="1" indent="-568325">
              <a:buFont typeface="Times New Roman" pitchFamily="16" charset="0"/>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hlinkClick r:id="rId7"/>
              </a:rPr>
              <a:t>http://www.youthsource.ab.ca/teacher_resources/ps_lesson1.html</a:t>
            </a:r>
          </a:p>
          <a:p>
            <a:pPr marL="1484313" lvl="1" indent="-568325">
              <a:buFont typeface="Times New Roman" pitchFamily="16" charset="0"/>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http://www.footnote.com/</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rPr>
              <a:t>www.historychannel.com</a:t>
            </a:r>
            <a:r>
              <a:rPr lang="en-US" dirty="0" smtClean="0"/>
              <a:t>  Holocaust Pictures</a:t>
            </a:r>
          </a:p>
          <a:p>
            <a:r>
              <a:rPr lang="en-US" dirty="0" err="1"/>
              <a:t>Spielvogel</a:t>
            </a:r>
            <a:r>
              <a:rPr lang="en-US" dirty="0"/>
              <a:t>, J. Jackson, PH.D.  </a:t>
            </a:r>
            <a:r>
              <a:rPr lang="en-US" u="sng" dirty="0"/>
              <a:t>World History </a:t>
            </a:r>
            <a:r>
              <a:rPr lang="en-US" i="1" dirty="0"/>
              <a:t>McGraw Hill/Glencoe. </a:t>
            </a:r>
            <a:r>
              <a:rPr lang="en-US" dirty="0"/>
              <a:t>New York, New York. 2008.  </a:t>
            </a:r>
            <a:endParaRPr lang="en-US"/>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idx="4294967295"/>
          </p:nvPr>
        </p:nvSpPr>
        <p:spPr>
          <a:xfrm>
            <a:off x="360363" y="301625"/>
            <a:ext cx="8280400" cy="1262063"/>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Primary Whats?</a:t>
            </a:r>
          </a:p>
        </p:txBody>
      </p:sp>
      <p:sp>
        <p:nvSpPr>
          <p:cNvPr id="11266" name="Rectangle 2"/>
          <p:cNvSpPr>
            <a:spLocks noGrp="1" noChangeArrowheads="1"/>
          </p:cNvSpPr>
          <p:nvPr>
            <p:ph type="body" idx="4294967295"/>
          </p:nvPr>
        </p:nvSpPr>
        <p:spPr>
          <a:xfrm>
            <a:off x="503238" y="1768475"/>
            <a:ext cx="8135937" cy="4899025"/>
          </a:xfrm>
          <a:ln/>
        </p:spPr>
        <p:txBody>
          <a:bodyPr/>
          <a:lstStyle/>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Original source</a:t>
            </a:r>
          </a:p>
          <a:p>
            <a:pPr marL="1725613" lvl="1" indent="-573088">
              <a:buClr>
                <a:srgbClr val="800000"/>
              </a:buClr>
              <a:buSzPct val="75000"/>
              <a:buFont typeface="Symbol"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A picture, a work of fiction, a leaf, a hand-written document</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Lacks interpretations</a:t>
            </a:r>
          </a:p>
          <a:p>
            <a:pPr marL="1725613" lvl="1" indent="-573088">
              <a:buClr>
                <a:srgbClr val="800000"/>
              </a:buClr>
              <a:buSzPct val="75000"/>
              <a:buFont typeface="Symbol"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May contain some bias, but much less than others</a:t>
            </a:r>
          </a:p>
          <a:p>
            <a:pPr marL="1725613" lvl="1" indent="-573088">
              <a:buClr>
                <a:srgbClr val="800000"/>
              </a:buClr>
              <a:buSzPct val="75000"/>
              <a:buFont typeface="Symbol"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Not commentary or even a photo of the primary source</a:t>
            </a:r>
          </a:p>
          <a:p>
            <a:pPr marL="430213" indent="-323850">
              <a:buClrTx/>
              <a:buSzPct val="45000"/>
              <a:buFontTx/>
              <a:buNone/>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sz="1600"/>
              <a:t>(</a:t>
            </a:r>
            <a:r>
              <a:rPr lang="en-US" sz="1600">
                <a:solidFill>
                  <a:srgbClr val="CCCCFF"/>
                </a:solidFill>
                <a:hlinkClick r:id="rId3"/>
              </a:rPr>
              <a:t>http://library.uncw.edu/guides/primary</a:t>
            </a:r>
            <a:r>
              <a:rPr lang="en-US" sz="1600"/>
              <a:t>_</a:t>
            </a:r>
          </a:p>
          <a:p>
            <a:pPr marL="430213" indent="-323850">
              <a:buClrTx/>
              <a:buSzPct val="45000"/>
              <a:buFontTx/>
              <a:buNone/>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sz="1600"/>
              <a:t>secondary_and_tertiary_sources)</a:t>
            </a:r>
          </a:p>
        </p:txBody>
      </p:sp>
      <p:pic>
        <p:nvPicPr>
          <p:cNvPr id="11267" name="Picture 3"/>
          <p:cNvPicPr>
            <a:picLocks noChangeAspect="1" noChangeArrowheads="1"/>
          </p:cNvPicPr>
          <p:nvPr/>
        </p:nvPicPr>
        <p:blipFill>
          <a:blip r:embed="rId4" cstate="print"/>
          <a:srcRect/>
          <a:stretch>
            <a:fillRect/>
          </a:stretch>
        </p:blipFill>
        <p:spPr bwMode="auto">
          <a:xfrm>
            <a:off x="4976813" y="5513388"/>
            <a:ext cx="3200400" cy="1801812"/>
          </a:xfrm>
          <a:prstGeom prst="rect">
            <a:avLst/>
          </a:prstGeom>
          <a:noFill/>
          <a:ln w="9525">
            <a:noFill/>
            <a:round/>
            <a:headEnd/>
            <a:tailEnd/>
          </a:ln>
          <a:effectLst/>
        </p:spPr>
      </p:pic>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idx="4294967295"/>
          </p:nvPr>
        </p:nvSpPr>
        <p:spPr>
          <a:xfrm>
            <a:off x="360363" y="346075"/>
            <a:ext cx="8280400"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Contextually Appropriate</a:t>
            </a:r>
          </a:p>
        </p:txBody>
      </p:sp>
      <p:sp>
        <p:nvSpPr>
          <p:cNvPr id="12290" name="Rectangle 2"/>
          <p:cNvSpPr>
            <a:spLocks noGrp="1" noChangeArrowheads="1"/>
          </p:cNvSpPr>
          <p:nvPr>
            <p:ph type="body" idx="4294967295"/>
          </p:nvPr>
        </p:nvSpPr>
        <p:spPr>
          <a:xfrm>
            <a:off x="503238" y="1768475"/>
            <a:ext cx="8135937" cy="4899025"/>
          </a:xfrm>
          <a:ln/>
        </p:spPr>
        <p:txBody>
          <a:bodyPr/>
          <a:lstStyle/>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Research projects!</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Experiential learning</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Interpreting history</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Cross-curricular connections</a:t>
            </a:r>
          </a:p>
          <a:p>
            <a:pPr marL="1725613" lvl="1" indent="-573088">
              <a:buClr>
                <a:srgbClr val="800000"/>
              </a:buClr>
              <a:buSzPct val="75000"/>
              <a:buFont typeface="Symbol"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A novel to actual history</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Teaching how to think</a:t>
            </a:r>
          </a:p>
          <a:p>
            <a:pPr marL="430213" indent="-323850">
              <a:buClrTx/>
              <a:buSzPct val="45000"/>
              <a:buFontTx/>
              <a:buNone/>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sz="2600"/>
              <a:t>(http://library.mtsu.edu/tps/about.php)</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idx="4294967295"/>
          </p:nvPr>
        </p:nvSpPr>
        <p:spPr>
          <a:xfrm>
            <a:off x="360363" y="346075"/>
            <a:ext cx="8280400"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Benefits</a:t>
            </a:r>
          </a:p>
        </p:txBody>
      </p:sp>
      <p:sp>
        <p:nvSpPr>
          <p:cNvPr id="13314" name="Rectangle 2"/>
          <p:cNvSpPr>
            <a:spLocks noGrp="1" noChangeArrowheads="1"/>
          </p:cNvSpPr>
          <p:nvPr>
            <p:ph type="body" idx="4294967295"/>
          </p:nvPr>
        </p:nvSpPr>
        <p:spPr>
          <a:xfrm>
            <a:off x="503238" y="1768475"/>
            <a:ext cx="8135937" cy="4899025"/>
          </a:xfrm>
          <a:ln/>
        </p:spPr>
        <p:txBody>
          <a:bodyPr/>
          <a:lstStyle/>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Validates lesson through real connection</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Allows students to draw own conclusions</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Teaches how to seek truth</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Promotes media literacy</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Teaches how to think</a:t>
            </a:r>
          </a:p>
        </p:txBody>
      </p:sp>
      <p:pic>
        <p:nvPicPr>
          <p:cNvPr id="13315" name="Picture 3"/>
          <p:cNvPicPr>
            <a:picLocks noChangeAspect="1" noChangeArrowheads="1"/>
          </p:cNvPicPr>
          <p:nvPr/>
        </p:nvPicPr>
        <p:blipFill>
          <a:blip r:embed="rId3" cstate="print"/>
          <a:srcRect/>
          <a:stretch>
            <a:fillRect/>
          </a:stretch>
        </p:blipFill>
        <p:spPr bwMode="auto">
          <a:xfrm>
            <a:off x="5943600" y="3324225"/>
            <a:ext cx="2484438" cy="3533775"/>
          </a:xfrm>
          <a:prstGeom prst="rect">
            <a:avLst/>
          </a:prstGeom>
          <a:noFill/>
          <a:ln w="9525">
            <a:noFill/>
            <a:round/>
            <a:headEnd/>
            <a:tailEnd/>
          </a:ln>
          <a:effectLst/>
        </p:spPr>
      </p:pic>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360363" y="346075"/>
            <a:ext cx="8280400"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Modern Skills</a:t>
            </a:r>
          </a:p>
        </p:txBody>
      </p:sp>
      <p:sp>
        <p:nvSpPr>
          <p:cNvPr id="14338" name="Rectangle 2"/>
          <p:cNvSpPr>
            <a:spLocks noGrp="1" noChangeArrowheads="1"/>
          </p:cNvSpPr>
          <p:nvPr>
            <p:ph type="body" idx="4294967295"/>
          </p:nvPr>
        </p:nvSpPr>
        <p:spPr>
          <a:xfrm>
            <a:off x="503238" y="1768475"/>
            <a:ext cx="8135937" cy="4899025"/>
          </a:xfrm>
          <a:ln/>
        </p:spPr>
        <p:txBody>
          <a:bodyPr/>
          <a:lstStyle/>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Media literacy!</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Research methods for digitized documents</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How to approach world with less bias</a:t>
            </a:r>
          </a:p>
          <a:p>
            <a:pPr marL="1725613" lvl="1" indent="-573088">
              <a:buClr>
                <a:srgbClr val="800000"/>
              </a:buClr>
              <a:buSzPct val="75000"/>
              <a:buFont typeface="Symbol"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Improve understanding for others with different viewpoints</a:t>
            </a:r>
          </a:p>
        </p:txBody>
      </p:sp>
      <p:pic>
        <p:nvPicPr>
          <p:cNvPr id="14339" name="Picture 3"/>
          <p:cNvPicPr>
            <a:picLocks noChangeAspect="1" noChangeArrowheads="1"/>
          </p:cNvPicPr>
          <p:nvPr/>
        </p:nvPicPr>
        <p:blipFill>
          <a:blip r:embed="rId3" cstate="print"/>
          <a:srcRect/>
          <a:stretch>
            <a:fillRect/>
          </a:stretch>
        </p:blipFill>
        <p:spPr bwMode="auto">
          <a:xfrm>
            <a:off x="5257800" y="4914900"/>
            <a:ext cx="2971800" cy="2400300"/>
          </a:xfrm>
          <a:prstGeom prst="rect">
            <a:avLst/>
          </a:prstGeom>
          <a:noFill/>
          <a:ln w="9525">
            <a:noFill/>
            <a:round/>
            <a:headEnd/>
            <a:tailEnd/>
          </a:ln>
          <a:effectLst/>
        </p:spPr>
      </p:pic>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idx="4294967295"/>
          </p:nvPr>
        </p:nvSpPr>
        <p:spPr>
          <a:xfrm>
            <a:off x="360363" y="346075"/>
            <a:ext cx="8280400"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Example 1</a:t>
            </a:r>
          </a:p>
        </p:txBody>
      </p:sp>
      <p:sp>
        <p:nvSpPr>
          <p:cNvPr id="15362" name="Rectangle 2"/>
          <p:cNvSpPr>
            <a:spLocks noGrp="1" noChangeArrowheads="1"/>
          </p:cNvSpPr>
          <p:nvPr>
            <p:ph type="body" idx="4294967295"/>
          </p:nvPr>
        </p:nvSpPr>
        <p:spPr>
          <a:xfrm>
            <a:off x="503238" y="1768475"/>
            <a:ext cx="8135937" cy="4918075"/>
          </a:xfrm>
          <a:ln/>
        </p:spPr>
        <p:txBody>
          <a:bodyPr/>
          <a:lstStyle/>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Use primary sources to develop a history of a technology that does some kind of physical work or aids in work.</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Document the thought processes that were used by the inventors (every technology has more than one) using these sources.</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Explain how the final product was produced using any mathematical formulas or patent literature developed.</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idx="4294967295"/>
          </p:nvPr>
        </p:nvSpPr>
        <p:spPr>
          <a:xfrm>
            <a:off x="360363" y="301625"/>
            <a:ext cx="8280400" cy="1262063"/>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The Diesel Engine</a:t>
            </a:r>
          </a:p>
        </p:txBody>
      </p:sp>
      <p:sp>
        <p:nvSpPr>
          <p:cNvPr id="16386" name="Rectangle 2"/>
          <p:cNvSpPr>
            <a:spLocks noGrp="1" noChangeArrowheads="1"/>
          </p:cNvSpPr>
          <p:nvPr>
            <p:ph type="body" idx="4294967295"/>
          </p:nvPr>
        </p:nvSpPr>
        <p:spPr>
          <a:xfrm>
            <a:off x="4672013" y="1768475"/>
            <a:ext cx="3970337" cy="5373688"/>
          </a:xfrm>
          <a:ln/>
        </p:spPr>
        <p:txBody>
          <a:bodyPr/>
          <a:lstStyle/>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The patent application shows compression/temperature curves</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Diagrams show a device injecting fuel into a container</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US Patent 542846 and US Patent 608845</a:t>
            </a:r>
          </a:p>
        </p:txBody>
      </p:sp>
      <p:pic>
        <p:nvPicPr>
          <p:cNvPr id="16387" name="Picture 3"/>
          <p:cNvPicPr>
            <a:picLocks noChangeAspect="1" noChangeArrowheads="1"/>
          </p:cNvPicPr>
          <p:nvPr/>
        </p:nvPicPr>
        <p:blipFill>
          <a:blip r:embed="rId3" cstate="print"/>
          <a:srcRect/>
          <a:stretch>
            <a:fillRect/>
          </a:stretch>
        </p:blipFill>
        <p:spPr bwMode="auto">
          <a:xfrm>
            <a:off x="915988" y="1768475"/>
            <a:ext cx="3146425" cy="4989513"/>
          </a:xfrm>
          <a:prstGeom prst="rect">
            <a:avLst/>
          </a:prstGeom>
          <a:noFill/>
          <a:ln w="9525">
            <a:noFill/>
            <a:round/>
            <a:headEnd/>
            <a:tailEnd/>
          </a:ln>
          <a:effectLst/>
        </p:spPr>
      </p:pic>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idx="4294967295"/>
          </p:nvPr>
        </p:nvSpPr>
        <p:spPr>
          <a:xfrm>
            <a:off x="360363" y="346075"/>
            <a:ext cx="8280400" cy="1171575"/>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More Diesel</a:t>
            </a:r>
          </a:p>
        </p:txBody>
      </p:sp>
      <p:pic>
        <p:nvPicPr>
          <p:cNvPr id="17410" name="Picture 2"/>
          <p:cNvPicPr>
            <a:picLocks noChangeAspect="1" noChangeArrowheads="1"/>
          </p:cNvPicPr>
          <p:nvPr/>
        </p:nvPicPr>
        <p:blipFill>
          <a:blip r:embed="rId3" cstate="print"/>
          <a:srcRect/>
          <a:stretch>
            <a:fillRect/>
          </a:stretch>
        </p:blipFill>
        <p:spPr bwMode="auto">
          <a:xfrm>
            <a:off x="736600" y="1768475"/>
            <a:ext cx="3506788" cy="4989513"/>
          </a:xfrm>
          <a:prstGeom prst="rect">
            <a:avLst/>
          </a:prstGeom>
          <a:noFill/>
          <a:ln w="9525">
            <a:noFill/>
            <a:round/>
            <a:headEnd/>
            <a:tailEnd/>
          </a:ln>
          <a:effectLst/>
        </p:spPr>
      </p:pic>
      <p:sp>
        <p:nvSpPr>
          <p:cNvPr id="17411" name="Rectangle 3"/>
          <p:cNvSpPr>
            <a:spLocks noGrp="1" noChangeArrowheads="1"/>
          </p:cNvSpPr>
          <p:nvPr>
            <p:ph type="body" idx="4294967295"/>
          </p:nvPr>
        </p:nvSpPr>
        <p:spPr>
          <a:xfrm>
            <a:off x="4672013" y="1768475"/>
            <a:ext cx="3970337" cy="4899025"/>
          </a:xfrm>
          <a:ln/>
        </p:spPr>
        <p:txBody>
          <a:bodyPr/>
          <a:lstStyle/>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i="1"/>
              <a:t>The Theory and Construction of a Rational Heat Engine</a:t>
            </a:r>
            <a:r>
              <a:rPr lang="en-US"/>
              <a:t> acts as a primary source to explain Diesel's thought process</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idx="4294967295"/>
          </p:nvPr>
        </p:nvSpPr>
        <p:spPr>
          <a:xfrm>
            <a:off x="360363" y="301625"/>
            <a:ext cx="8280400" cy="1262063"/>
          </a:xfrm>
          <a:ln/>
        </p:spPr>
        <p:txBody>
          <a:bodyPr tIns="388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Even More Diesel</a:t>
            </a:r>
          </a:p>
        </p:txBody>
      </p:sp>
      <p:sp>
        <p:nvSpPr>
          <p:cNvPr id="18434" name="Rectangle 2"/>
          <p:cNvSpPr>
            <a:spLocks noGrp="1" noChangeArrowheads="1"/>
          </p:cNvSpPr>
          <p:nvPr>
            <p:ph type="body" idx="4294967295"/>
          </p:nvPr>
        </p:nvSpPr>
        <p:spPr>
          <a:xfrm>
            <a:off x="503238" y="1768475"/>
            <a:ext cx="8135937" cy="4989513"/>
          </a:xfrm>
          <a:ln/>
        </p:spPr>
        <p:txBody>
          <a:bodyPr/>
          <a:lstStyle/>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i="1"/>
              <a:t>The Theory and Construction </a:t>
            </a:r>
            <a:r>
              <a:rPr lang="en-US"/>
              <a:t>states that it is a response to the inefficient steam engine</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Follow-up patent application shows that the diesel engine was improved to produce more power and become more efficient </a:t>
            </a:r>
          </a:p>
          <a:p>
            <a:pPr marL="430213" indent="-323850">
              <a:buClr>
                <a:srgbClr val="800000"/>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a:t>No equations derived, pressure equations used</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1421</TotalTime>
  <Words>721</Words>
  <Application>Microsoft Office PowerPoint</Application>
  <PresentationFormat>Custom</PresentationFormat>
  <Paragraphs>104</Paragraphs>
  <Slides>19</Slides>
  <Notes>16</Notes>
  <HiddenSlides>0</HiddenSlides>
  <MMClips>0</MMClips>
  <ScaleCrop>false</ScaleCrop>
  <HeadingPairs>
    <vt:vector size="8" baseType="variant">
      <vt:variant>
        <vt:lpstr>Fonts Used</vt:lpstr>
      </vt:variant>
      <vt:variant>
        <vt:i4>8</vt:i4>
      </vt:variant>
      <vt:variant>
        <vt:lpstr>Theme</vt:lpstr>
      </vt:variant>
      <vt:variant>
        <vt:i4>8</vt:i4>
      </vt:variant>
      <vt:variant>
        <vt:lpstr>Embedded OLE Servers</vt:lpstr>
      </vt:variant>
      <vt:variant>
        <vt:i4>0</vt:i4>
      </vt:variant>
      <vt:variant>
        <vt:lpstr>Slide Titles</vt:lpstr>
      </vt:variant>
      <vt:variant>
        <vt:i4>19</vt:i4>
      </vt:variant>
    </vt:vector>
  </HeadingPairs>
  <TitlesOfParts>
    <vt:vector size="35" baseType="lpstr">
      <vt:lpstr>Times New Roman</vt:lpstr>
      <vt:lpstr>Arial</vt:lpstr>
      <vt:lpstr>DejaVu Sans</vt:lpstr>
      <vt:lpstr>Arial Unicode MS</vt:lpstr>
      <vt:lpstr>StarSymbol</vt:lpstr>
      <vt:lpstr>Wingdings</vt:lpstr>
      <vt:lpstr>Symbol</vt:lpstr>
      <vt:lpstr>Calibri</vt:lpstr>
      <vt:lpstr>Office Theme</vt:lpstr>
      <vt:lpstr>Office Theme</vt:lpstr>
      <vt:lpstr>Office Theme</vt:lpstr>
      <vt:lpstr>Office Theme</vt:lpstr>
      <vt:lpstr>Office Theme</vt:lpstr>
      <vt:lpstr>Office Theme</vt:lpstr>
      <vt:lpstr>Office Theme</vt:lpstr>
      <vt:lpstr>Office Theme</vt:lpstr>
      <vt:lpstr>Primary Sources</vt:lpstr>
      <vt:lpstr>Primary Whats?</vt:lpstr>
      <vt:lpstr>Contextually Appropriate</vt:lpstr>
      <vt:lpstr>Benefits</vt:lpstr>
      <vt:lpstr>Modern Skills</vt:lpstr>
      <vt:lpstr>Example 1</vt:lpstr>
      <vt:lpstr>The Diesel Engine</vt:lpstr>
      <vt:lpstr>More Diesel</vt:lpstr>
      <vt:lpstr>Even More Diesel</vt:lpstr>
      <vt:lpstr>Rubric</vt:lpstr>
      <vt:lpstr>Student Example</vt:lpstr>
      <vt:lpstr>Slide 12</vt:lpstr>
      <vt:lpstr>Slide 13</vt:lpstr>
      <vt:lpstr>Slide 14</vt:lpstr>
      <vt:lpstr>Slide 15</vt:lpstr>
      <vt:lpstr>Math Example</vt:lpstr>
      <vt:lpstr>Questions?</vt:lpstr>
      <vt:lpstr>Resources</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Primary Sources</dc:title>
  <dc:creator>James </dc:creator>
  <cp:lastModifiedBy>Robert McCarthy</cp:lastModifiedBy>
  <cp:revision>20</cp:revision>
  <cp:lastPrinted>1601-01-01T00:00:00Z</cp:lastPrinted>
  <dcterms:created xsi:type="dcterms:W3CDTF">2011-03-21T19:00:21Z</dcterms:created>
  <dcterms:modified xsi:type="dcterms:W3CDTF">2011-04-14T19:52:40Z</dcterms:modified>
</cp:coreProperties>
</file>