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handoutMasterIdLst>
    <p:handoutMasterId r:id="rId19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outline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306" autoAdjust="0"/>
    <p:restoredTop sz="94660"/>
  </p:normalViewPr>
  <p:slideViewPr>
    <p:cSldViewPr>
      <p:cViewPr varScale="1">
        <p:scale>
          <a:sx n="79" d="100"/>
          <a:sy n="79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DDF24-1179-5144-9FA9-997EB41E0C21}" type="datetimeFigureOut">
              <a:rPr lang="en-US" smtClean="0"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0B1DC-7F8D-594D-83CD-5F6769645E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A22671B5-93BC-4D7C-BD6B-BF7F32D5F14F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D800F0-5FA2-4C52-B64B-945CB0B2EB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Formative Assessments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ask open ended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encourages thinking and problem solving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ask questions with multiple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 may only know half of the answer, so they won’t volunteer</a:t>
            </a:r>
          </a:p>
          <a:p>
            <a:r>
              <a:rPr lang="en-US" dirty="0" smtClean="0"/>
              <a:t>Overwhelming to students!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Which triangles should we prove congruent and how will that help us prove AB is parallel to CD?</a:t>
            </a:r>
          </a:p>
          <a:p>
            <a:pPr lvl="1"/>
            <a:r>
              <a:rPr lang="en-US" dirty="0" smtClean="0"/>
              <a:t>What is the meaning of juxtaposition and how did the author use that in chapter 1?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ask elliptical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These are vague questions</a:t>
            </a:r>
          </a:p>
          <a:p>
            <a:r>
              <a:rPr lang="en-US" dirty="0" smtClean="0"/>
              <a:t>Teacher does not address specifics of the problem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What about these angles?</a:t>
            </a:r>
          </a:p>
          <a:p>
            <a:pPr lvl="1"/>
            <a:r>
              <a:rPr lang="en-US" dirty="0" smtClean="0"/>
              <a:t>What do you know about Mesopotamia?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ask leading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pulls the answer out of students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These lines are the same, aren’t they?</a:t>
            </a:r>
          </a:p>
          <a:p>
            <a:pPr lvl="1"/>
            <a:r>
              <a:rPr lang="en-US" dirty="0" smtClean="0"/>
              <a:t>This is an example of diffusion, isn’t it?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ask personal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say “me” in questions</a:t>
            </a:r>
          </a:p>
          <a:p>
            <a:r>
              <a:rPr lang="en-US" dirty="0" smtClean="0"/>
              <a:t>The classroom should be a community</a:t>
            </a:r>
          </a:p>
          <a:p>
            <a:r>
              <a:rPr lang="en-US" dirty="0" smtClean="0"/>
              <a:t>Personal questions can create a barrier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questions that 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encourages active thinking and requires the students to not just guess</a:t>
            </a:r>
          </a:p>
          <a:p>
            <a:r>
              <a:rPr lang="en-US" dirty="0" smtClean="0"/>
              <a:t>Don’t ask “What is the relationship between ____”</a:t>
            </a:r>
          </a:p>
          <a:p>
            <a:r>
              <a:rPr lang="en-US" dirty="0" smtClean="0"/>
              <a:t>Say “Compare and contrast ______”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use whiplash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when you start with a statement and turn it into a question</a:t>
            </a:r>
          </a:p>
          <a:p>
            <a:r>
              <a:rPr lang="en-US" dirty="0" smtClean="0"/>
              <a:t>It takes students by surprise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When we solve the equation we get an answer of what?</a:t>
            </a:r>
          </a:p>
          <a:p>
            <a:pPr lvl="1"/>
            <a:r>
              <a:rPr lang="en-US" dirty="0" smtClean="0"/>
              <a:t>The formal “you” conjugation of the verb </a:t>
            </a:r>
            <a:r>
              <a:rPr lang="en-US" dirty="0" err="1" smtClean="0"/>
              <a:t>tener</a:t>
            </a:r>
            <a:r>
              <a:rPr lang="en-US" dirty="0" smtClean="0"/>
              <a:t> is what?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do I master the art of teaching?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PREPARE! Think about questions and possible responses while planning lessons</a:t>
            </a:r>
          </a:p>
          <a:p>
            <a:r>
              <a:rPr lang="en-US" dirty="0" smtClean="0"/>
              <a:t>PRACTICE! You have to start somewhere!</a:t>
            </a:r>
          </a:p>
          <a:p>
            <a:r>
              <a:rPr lang="en-US" dirty="0" smtClean="0"/>
              <a:t>REFLECT! At the end of the lesson think about the strengths and areas to improve and </a:t>
            </a:r>
            <a:r>
              <a:rPr lang="en-US" smtClean="0"/>
              <a:t>then change.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 of questioning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Appropriate questioning is a valuable tool for effective instruction and assessment.</a:t>
            </a:r>
          </a:p>
          <a:p>
            <a:pPr>
              <a:buNone/>
            </a:pPr>
            <a:r>
              <a:rPr lang="en-US" dirty="0" smtClean="0"/>
              <a:t>You know if students are paying attention and if they understand what you are teaching.</a:t>
            </a:r>
          </a:p>
          <a:p>
            <a:pPr>
              <a:buNone/>
            </a:pPr>
            <a:r>
              <a:rPr lang="en-US" dirty="0" smtClean="0"/>
              <a:t>Effective, clear, and critical questioning is an art.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do’s and don’ts of questioning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answer your own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 s will learn to just be quiet</a:t>
            </a:r>
          </a:p>
          <a:p>
            <a:r>
              <a:rPr lang="en-US" dirty="0" smtClean="0"/>
              <a:t>Use wait time!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ask yes/no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not tell you anything about student knowledge.</a:t>
            </a:r>
          </a:p>
          <a:p>
            <a:r>
              <a:rPr lang="en-US" dirty="0" smtClean="0"/>
              <a:t>They have a 50% chance of being right.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Is the figure ABCD a square?</a:t>
            </a:r>
          </a:p>
          <a:p>
            <a:pPr lvl="1"/>
            <a:r>
              <a:rPr lang="en-US" dirty="0" smtClean="0"/>
              <a:t>Is the center of an atom the nucleus?</a:t>
            </a:r>
          </a:p>
          <a:p>
            <a:pPr lvl="1"/>
            <a:r>
              <a:rPr lang="en-US" dirty="0" smtClean="0"/>
              <a:t>Did the Union win the Civil War?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wait after asking a question before calling on a student.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class needs time to think about an answer.</a:t>
            </a:r>
          </a:p>
          <a:p>
            <a:r>
              <a:rPr lang="en-US" dirty="0" smtClean="0"/>
              <a:t>Wait time depends on difficulty of question.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call on a student before asking 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rest of the class tunes out</a:t>
            </a:r>
          </a:p>
          <a:p>
            <a:r>
              <a:rPr lang="en-US" dirty="0" smtClean="0"/>
              <a:t>One student is put on the spot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label the difficulty of a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Students may get discouraged in they can’t answer an “easy” question</a:t>
            </a:r>
          </a:p>
          <a:p>
            <a:r>
              <a:rPr lang="en-US" dirty="0" smtClean="0"/>
              <a:t>It devalues an answer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encourage chorus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Students will shout out right and wrong answers</a:t>
            </a:r>
          </a:p>
          <a:p>
            <a:r>
              <a:rPr lang="en-US" dirty="0" smtClean="0"/>
              <a:t>You can’t figure out level of understanding for any particular student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</TotalTime>
  <Words>513</Words>
  <Application>Microsoft Office PowerPoint</Application>
  <PresentationFormat>On-screen Show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Formative Assessments</vt:lpstr>
      <vt:lpstr>The art of questioning</vt:lpstr>
      <vt:lpstr>Some do’s and don’ts of questioning</vt:lpstr>
      <vt:lpstr>Don’t answer your own question</vt:lpstr>
      <vt:lpstr>Don’t ask yes/no questions</vt:lpstr>
      <vt:lpstr>Do wait after asking a question before calling on a student.</vt:lpstr>
      <vt:lpstr>Don’t call on a student before asking the question</vt:lpstr>
      <vt:lpstr>Don’t label the difficulty of a question</vt:lpstr>
      <vt:lpstr>Don’t encourage chorus answers</vt:lpstr>
      <vt:lpstr>Do ask open ended questions</vt:lpstr>
      <vt:lpstr>Don’t ask questions with multiple parts</vt:lpstr>
      <vt:lpstr>Don’t ask elliptical questions</vt:lpstr>
      <vt:lpstr>Don’t ask leading questions</vt:lpstr>
      <vt:lpstr>Don’t ask personal questions</vt:lpstr>
      <vt:lpstr>Use questions that compare and contrast</vt:lpstr>
      <vt:lpstr>Don’t use whiplash questions </vt:lpstr>
      <vt:lpstr>So how do I master the art of teaching?</vt:lpstr>
    </vt:vector>
  </TitlesOfParts>
  <Company>Wake County Schools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Assessments</dc:title>
  <dc:creator>Wake County Public Schools</dc:creator>
  <cp:lastModifiedBy>Sharon winzeler</cp:lastModifiedBy>
  <cp:revision>6</cp:revision>
  <cp:lastPrinted>2010-09-28T20:16:06Z</cp:lastPrinted>
  <dcterms:created xsi:type="dcterms:W3CDTF">2010-09-28T20:15:20Z</dcterms:created>
  <dcterms:modified xsi:type="dcterms:W3CDTF">2010-09-28T20:20:33Z</dcterms:modified>
</cp:coreProperties>
</file>