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6E99433-EEB3-47EF-BE6B-33748EA8AEB0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14F7F7-22AE-43E4-A595-F7143E50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ubistar.4teachers.or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cer.wisc.edu/archive/Cl1/flag/extra/download/cat/perfass/perfass.pdf" TargetMode="External"/><Relationship Id="rId4" Type="http://schemas.openxmlformats.org/officeDocument/2006/relationships/hyperlink" Target="http://jonathan.mueller.faculty.noctrl.edu/toolbox/index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ffice.microsoft.com/en-us/powerpoint-help/understand-assessment-strategies-HA010021574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Performance (Authentic) Assessments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Goes Beyond Testing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Students must show they've gained certain knowledge and skills</a:t>
            </a:r>
          </a:p>
          <a:p>
            <a:r>
              <a:rPr lang="en-US" dirty="0" smtClean="0"/>
              <a:t>Usually focused on the process used to arrive at the product or outcome as well as the product or outcome itself</a:t>
            </a:r>
          </a:p>
          <a:p>
            <a:r>
              <a:rPr lang="en-US" dirty="0" smtClean="0"/>
              <a:t>Provides a more complete picture of student achievement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i="1" dirty="0" smtClean="0"/>
              <a:t>Task</a:t>
            </a:r>
            <a:r>
              <a:rPr lang="en-US" dirty="0" smtClean="0"/>
              <a:t>: designed to assess students knowledge in a new situation</a:t>
            </a:r>
          </a:p>
          <a:p>
            <a:pPr marL="514350" indent="-514350">
              <a:buAutoNum type="arabicPeriod"/>
            </a:pPr>
            <a:r>
              <a:rPr lang="en-US" i="1" dirty="0" smtClean="0"/>
              <a:t>Format</a:t>
            </a:r>
            <a:r>
              <a:rPr lang="en-US" dirty="0" smtClean="0"/>
              <a:t>: how you want the assessment to be completed</a:t>
            </a:r>
          </a:p>
          <a:p>
            <a:pPr marL="514350" indent="-514350">
              <a:buAutoNum type="arabicPeriod"/>
            </a:pPr>
            <a:r>
              <a:rPr lang="en-US" i="1" dirty="0" smtClean="0"/>
              <a:t>Rubric</a:t>
            </a:r>
            <a:r>
              <a:rPr lang="en-US" dirty="0" smtClean="0"/>
              <a:t>: predetermined written criteria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How-To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398" y="1524000"/>
            <a:ext cx="846181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Assessment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Create a game.</a:t>
            </a:r>
          </a:p>
          <a:p>
            <a:r>
              <a:rPr lang="en-US" dirty="0" smtClean="0"/>
              <a:t>Write an article for the school newspaper or local newspaper.</a:t>
            </a:r>
          </a:p>
          <a:p>
            <a:r>
              <a:rPr lang="en-US" dirty="0" smtClean="0"/>
              <a:t>Write a research paper.</a:t>
            </a:r>
          </a:p>
          <a:p>
            <a:r>
              <a:rPr lang="en-US" dirty="0" smtClean="0"/>
              <a:t>Propose and support a way to solve a problem.</a:t>
            </a:r>
          </a:p>
          <a:p>
            <a:r>
              <a:rPr lang="en-US" dirty="0" smtClean="0"/>
              <a:t>Design a museum exhibit.</a:t>
            </a:r>
          </a:p>
          <a:p>
            <a:r>
              <a:rPr lang="en-US" dirty="0" smtClean="0"/>
              <a:t>Rewrite an ending to your favorite story or to a story that's been read in class.</a:t>
            </a:r>
          </a:p>
          <a:p>
            <a:r>
              <a:rPr lang="en-US" dirty="0" smtClean="0"/>
              <a:t>Create a classification system for a group of objects.</a:t>
            </a:r>
          </a:p>
          <a:p>
            <a:r>
              <a:rPr lang="en-US" dirty="0" smtClean="0"/>
              <a:t>Identify a variety of solutions for a problem.</a:t>
            </a:r>
          </a:p>
          <a:p>
            <a:r>
              <a:rPr lang="en-US" dirty="0" smtClean="0"/>
              <a:t>Write a review for a school or local play or concert.</a:t>
            </a:r>
          </a:p>
          <a:p>
            <a:r>
              <a:rPr lang="en-US" dirty="0" smtClean="0"/>
              <a:t>Write the "other side of a story" from the villain's perspective.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Model building</a:t>
            </a:r>
          </a:p>
          <a:p>
            <a:r>
              <a:rPr lang="en-US" dirty="0" smtClean="0"/>
              <a:t>Measurement taking</a:t>
            </a:r>
          </a:p>
          <a:p>
            <a:r>
              <a:rPr lang="en-US" dirty="0" smtClean="0"/>
              <a:t>Oral reports</a:t>
            </a:r>
          </a:p>
          <a:p>
            <a:r>
              <a:rPr lang="en-US" dirty="0" smtClean="0"/>
              <a:t>Written report</a:t>
            </a:r>
          </a:p>
          <a:p>
            <a:r>
              <a:rPr lang="en-US" dirty="0" smtClean="0"/>
              <a:t>Lab report</a:t>
            </a:r>
          </a:p>
          <a:p>
            <a:r>
              <a:rPr lang="en-US" dirty="0" smtClean="0"/>
              <a:t>Debates</a:t>
            </a:r>
          </a:p>
          <a:p>
            <a:r>
              <a:rPr lang="en-US" sz="2800" dirty="0" smtClean="0"/>
              <a:t>Portfolios</a:t>
            </a:r>
          </a:p>
          <a:p>
            <a:r>
              <a:rPr lang="en-US" sz="2800" dirty="0" smtClean="0"/>
              <a:t>Science notebook/journals</a:t>
            </a:r>
          </a:p>
          <a:p>
            <a:r>
              <a:rPr lang="en-US" sz="2800" dirty="0" smtClean="0"/>
              <a:t>Student talk</a:t>
            </a:r>
          </a:p>
          <a:p>
            <a:r>
              <a:rPr lang="en-US" sz="2800" dirty="0" smtClean="0"/>
              <a:t>Active listening</a:t>
            </a:r>
          </a:p>
          <a:p>
            <a:r>
              <a:rPr lang="en-US" sz="2800" dirty="0" smtClean="0"/>
              <a:t>Concept maps</a:t>
            </a:r>
          </a:p>
          <a:p>
            <a:r>
              <a:rPr lang="en-US" sz="2800" dirty="0" smtClean="0"/>
              <a:t>Open-ended questions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Does it assess what you think it assesses?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Does it really reflect what the students were actually doing?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Is it fair and is it doable?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Do the students know about it ahead of time?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hlinkClick r:id="rId2"/>
              </a:rPr>
              <a:t>http://rubistar.4teachers.org/</a:t>
            </a:r>
            <a:endParaRPr lang="en-US" sz="2800" dirty="0" smtClean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http://office.microsoft.com/en-us/powerpoint-help/understand-assessment-strategies-HA010021574.aspx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http://www.wcer.wisc.edu/archive/Cl1/flag/extra/download/cat/perfass/perfass.pdf</a:t>
            </a:r>
            <a:endParaRPr lang="en-US" dirty="0" smtClean="0"/>
          </a:p>
          <a:p>
            <a:r>
              <a:rPr lang="en-US" smtClean="0">
                <a:hlinkClick r:id="rId4"/>
              </a:rPr>
              <a:t>http://jonathan.mueller.faculty.noctrl.edu/toolbox/index.htm</a:t>
            </a:r>
            <a:endParaRPr lang="en-US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</TotalTime>
  <Words>308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Performance (Authentic) Assessments</vt:lpstr>
      <vt:lpstr>Goes Beyond Testing</vt:lpstr>
      <vt:lpstr>Three Components</vt:lpstr>
      <vt:lpstr>The How-To</vt:lpstr>
      <vt:lpstr>Performance Assessment Examples</vt:lpstr>
      <vt:lpstr>Examples Continued</vt:lpstr>
      <vt:lpstr>Rubric</vt:lpstr>
      <vt:lpstr>Resources</vt:lpstr>
    </vt:vector>
  </TitlesOfParts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(Authentic) Assessments</dc:title>
  <dc:creator>Paige</dc:creator>
  <cp:lastModifiedBy>Sharon winzeler</cp:lastModifiedBy>
  <cp:revision>3</cp:revision>
  <dcterms:created xsi:type="dcterms:W3CDTF">2011-01-17T20:09:03Z</dcterms:created>
  <dcterms:modified xsi:type="dcterms:W3CDTF">2011-01-17T20:09:42Z</dcterms:modified>
</cp:coreProperties>
</file>