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F9525-3C5D-4063-BA3B-D293E60E343E}" type="datetimeFigureOut">
              <a:rPr lang="en-US" smtClean="0"/>
              <a:t>7/7/2010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47D80-9F6A-42BD-A08A-AD7BB6DC65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47D80-9F6A-42BD-A08A-AD7BB6DC65D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BACD0F1-B8DF-4307-A0CB-E387BFFE5171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57FAD0-C143-4CB7-BFBA-A3DE4402A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Linda Albert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Cooperative Discipline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 is 15-20 minutes late and makes an announcement as she enters the room.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 refuses to raise hand during a discussion.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Sally answers, Jimmy has a habit of rolling his eyes and sometimes making a comment under his breath.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 constantly trips or falls when walking around the classroom.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is a CHOICE!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our goal?</a:t>
            </a:r>
          </a:p>
          <a:p>
            <a:pPr lvl="1"/>
            <a:r>
              <a:rPr lang="en-US" dirty="0" smtClean="0"/>
              <a:t>To have cooperative relationships in and beyond the classroom</a:t>
            </a:r>
          </a:p>
          <a:p>
            <a:r>
              <a:rPr lang="en-US" dirty="0" smtClean="0"/>
              <a:t>What is the action plan?</a:t>
            </a:r>
          </a:p>
          <a:p>
            <a:pPr lvl="1"/>
            <a:r>
              <a:rPr lang="en-US" dirty="0" smtClean="0"/>
              <a:t>INDIVIDUALIZED discipline plan specific to student’s needs</a:t>
            </a:r>
          </a:p>
          <a:p>
            <a:pPr lvl="1"/>
            <a:r>
              <a:rPr lang="en-US" dirty="0" smtClean="0"/>
              <a:t>Pinpoint and describe student’s behavior</a:t>
            </a:r>
          </a:p>
          <a:p>
            <a:pPr lvl="1"/>
            <a:r>
              <a:rPr lang="en-US" dirty="0" smtClean="0"/>
              <a:t>Identify the goal of the misbehavior</a:t>
            </a:r>
          </a:p>
          <a:p>
            <a:pPr lvl="2"/>
            <a:r>
              <a:rPr lang="en-US" dirty="0" smtClean="0"/>
              <a:t>Attention, revenge, avoidance of failure, or power</a:t>
            </a:r>
          </a:p>
          <a:p>
            <a:pPr lvl="1"/>
            <a:r>
              <a:rPr lang="en-US" dirty="0" smtClean="0"/>
              <a:t>Choose intervention technique for moment of misbehavior</a:t>
            </a:r>
          </a:p>
          <a:p>
            <a:pPr lvl="1"/>
            <a:r>
              <a:rPr lang="en-US" dirty="0" smtClean="0"/>
              <a:t>Select encouragement techniques to build self-esteem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is a CHOICE!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one can make someone behave a certain way.</a:t>
            </a:r>
          </a:p>
          <a:p>
            <a:r>
              <a:rPr lang="en-US" dirty="0" smtClean="0"/>
              <a:t>We need to learn how to interact with children so they will choose to behave appropriately.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What are some ways we can have positive interactions with our students?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 of 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Hands-Off Style</a:t>
            </a:r>
          </a:p>
          <a:p>
            <a:pPr lvl="1"/>
            <a:r>
              <a:rPr lang="en-US" dirty="0" smtClean="0"/>
              <a:t>Permissive</a:t>
            </a:r>
          </a:p>
          <a:p>
            <a:pPr lvl="1"/>
            <a:r>
              <a:rPr lang="en-US" dirty="0" smtClean="0"/>
              <a:t>“freedom”</a:t>
            </a:r>
          </a:p>
          <a:p>
            <a:pPr lvl="1"/>
            <a:r>
              <a:rPr lang="en-US" dirty="0" smtClean="0"/>
              <a:t>No clear boundaries</a:t>
            </a:r>
          </a:p>
          <a:p>
            <a:pPr lvl="1"/>
            <a:r>
              <a:rPr lang="en-US" dirty="0" smtClean="0"/>
              <a:t>No effective teacher interventions ready at moment of misbehavior</a:t>
            </a:r>
          </a:p>
          <a:p>
            <a:pPr lvl="1"/>
            <a:r>
              <a:rPr lang="en-US" dirty="0" smtClean="0"/>
              <a:t>Many students push the limits and make poor behavior choices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 of 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Hands-On Style</a:t>
            </a:r>
          </a:p>
          <a:p>
            <a:pPr lvl="1"/>
            <a:r>
              <a:rPr lang="en-US" dirty="0" smtClean="0"/>
              <a:t>“Because I say so”</a:t>
            </a:r>
          </a:p>
          <a:p>
            <a:pPr lvl="1"/>
            <a:r>
              <a:rPr lang="en-US" dirty="0" smtClean="0"/>
              <a:t>Making students behave</a:t>
            </a:r>
          </a:p>
          <a:p>
            <a:pPr lvl="1"/>
            <a:r>
              <a:rPr lang="en-US" dirty="0" smtClean="0"/>
              <a:t>Laying down the law and expecting obedience</a:t>
            </a:r>
          </a:p>
          <a:p>
            <a:pPr lvl="1"/>
            <a:r>
              <a:rPr lang="en-US" dirty="0" smtClean="0"/>
              <a:t>Many students make poor choices when confronted with a hands-on style of classroom management</a:t>
            </a:r>
          </a:p>
          <a:p>
            <a:pPr lvl="1"/>
            <a:r>
              <a:rPr lang="en-US" dirty="0" smtClean="0"/>
              <a:t>They want to rebel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 of 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Hands-Joined Style</a:t>
            </a:r>
          </a:p>
          <a:p>
            <a:pPr lvl="1"/>
            <a:r>
              <a:rPr lang="en-US" dirty="0" smtClean="0"/>
              <a:t>Students are respectfully treated as important decision makers</a:t>
            </a:r>
          </a:p>
          <a:p>
            <a:pPr lvl="1"/>
            <a:r>
              <a:rPr lang="en-US" dirty="0" smtClean="0"/>
              <a:t>Participate in the design of their education</a:t>
            </a:r>
          </a:p>
          <a:p>
            <a:pPr lvl="1"/>
            <a:r>
              <a:rPr lang="en-US" dirty="0" smtClean="0"/>
              <a:t>More cooperative and achieve more academically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is the need to BELONG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does it mean to “belong” to a middle or high school student? – </a:t>
            </a:r>
            <a:r>
              <a:rPr lang="en-US" i="1" dirty="0" smtClean="0">
                <a:solidFill>
                  <a:srgbClr val="FF0000"/>
                </a:solidFill>
              </a:rPr>
              <a:t>(Think/Pair/Share)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 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Capable</a:t>
            </a:r>
          </a:p>
          <a:p>
            <a:pPr lvl="1"/>
            <a:r>
              <a:rPr lang="en-US" dirty="0" smtClean="0"/>
              <a:t>Feel capable of completing tasks</a:t>
            </a:r>
          </a:p>
          <a:p>
            <a:r>
              <a:rPr lang="en-US" dirty="0" smtClean="0"/>
              <a:t>Connect</a:t>
            </a:r>
          </a:p>
          <a:p>
            <a:pPr lvl="1"/>
            <a:r>
              <a:rPr lang="en-US" dirty="0" smtClean="0"/>
              <a:t>Connect successfully with teachers and classmates</a:t>
            </a:r>
          </a:p>
          <a:p>
            <a:r>
              <a:rPr lang="en-US" dirty="0" smtClean="0"/>
              <a:t>Contribute</a:t>
            </a:r>
          </a:p>
          <a:p>
            <a:pPr lvl="1"/>
            <a:r>
              <a:rPr lang="en-US" dirty="0" smtClean="0"/>
              <a:t>Contribute to the group in a significant way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 a classroom setting, what do these three words have to do with discipline?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 a classroom, how can we authentically encourage our students?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Goals of Misbehavior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Attention</a:t>
            </a:r>
          </a:p>
          <a:p>
            <a:r>
              <a:rPr lang="en-US" dirty="0" smtClean="0"/>
              <a:t>Power</a:t>
            </a:r>
          </a:p>
          <a:p>
            <a:r>
              <a:rPr lang="en-US" dirty="0" smtClean="0"/>
              <a:t>Revenge</a:t>
            </a:r>
          </a:p>
          <a:p>
            <a:r>
              <a:rPr lang="en-US" dirty="0" smtClean="0"/>
              <a:t>Avoidance-of-Failure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</TotalTime>
  <Words>367</Words>
  <Application>Microsoft Office PowerPoint</Application>
  <PresentationFormat>On-screen Show (4:3)</PresentationFormat>
  <Paragraphs>60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Cooperative Discipline </vt:lpstr>
      <vt:lpstr>Behavior is a CHOICE!</vt:lpstr>
      <vt:lpstr>Behavior is a CHOICE!</vt:lpstr>
      <vt:lpstr>Styles of Classroom Management</vt:lpstr>
      <vt:lpstr>Styles of Classroom Management</vt:lpstr>
      <vt:lpstr>Styles of Classroom Management</vt:lpstr>
      <vt:lpstr>Behavior is the need to BELONG</vt:lpstr>
      <vt:lpstr>The 3 C’s</vt:lpstr>
      <vt:lpstr>4 Goals of Misbehavior</vt:lpstr>
      <vt:lpstr>Scenario 1</vt:lpstr>
      <vt:lpstr>Scenario 2</vt:lpstr>
      <vt:lpstr>Scenario 3</vt:lpstr>
      <vt:lpstr>Scenario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Cooperative Discipline </dc:title>
  <dc:creator>Lawrence</dc:creator>
  <cp:lastModifiedBy>Sharon Winzeler</cp:lastModifiedBy>
  <cp:revision>1</cp:revision>
  <dcterms:created xsi:type="dcterms:W3CDTF">2010-07-07T15:46:37Z</dcterms:created>
  <dcterms:modified xsi:type="dcterms:W3CDTF">2010-07-07T22:42:17Z</dcterms:modified>
</cp:coreProperties>
</file>